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88" r:id="rId4"/>
    <p:sldId id="290" r:id="rId5"/>
    <p:sldId id="291" r:id="rId6"/>
    <p:sldId id="292" r:id="rId7"/>
    <p:sldId id="293" r:id="rId8"/>
    <p:sldId id="294" r:id="rId9"/>
    <p:sldId id="295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405"/>
  </p:normalViewPr>
  <p:slideViewPr>
    <p:cSldViewPr snapToGrid="0" snapToObjects="1">
      <p:cViewPr varScale="1">
        <p:scale>
          <a:sx n="63" d="100"/>
          <a:sy n="63" d="100"/>
        </p:scale>
        <p:origin x="12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87-8E65-3B4F-AB6C-A9760666AAE1}" type="datetimeFigureOut">
              <a:rPr lang="en-PS" smtClean="0"/>
              <a:t>06/19/2023</a:t>
            </a:fld>
            <a:endParaRPr lang="en-P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AEE9-EDDC-4849-9FAA-C6FD3C892CA9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17967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87-8E65-3B4F-AB6C-A9760666AAE1}" type="datetimeFigureOut">
              <a:rPr lang="en-PS" smtClean="0"/>
              <a:t>06/19/2023</a:t>
            </a:fld>
            <a:endParaRPr lang="en-P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AEE9-EDDC-4849-9FAA-C6FD3C892CA9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66583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87-8E65-3B4F-AB6C-A9760666AAE1}" type="datetimeFigureOut">
              <a:rPr lang="en-PS" smtClean="0"/>
              <a:t>06/19/2023</a:t>
            </a:fld>
            <a:endParaRPr lang="en-P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AEE9-EDDC-4849-9FAA-C6FD3C892CA9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50053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87-8E65-3B4F-AB6C-A9760666AAE1}" type="datetimeFigureOut">
              <a:rPr lang="en-PS" smtClean="0"/>
              <a:t>06/19/2023</a:t>
            </a:fld>
            <a:endParaRPr lang="en-P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AEE9-EDDC-4849-9FAA-C6FD3C892CA9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97620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87-8E65-3B4F-AB6C-A9760666AAE1}" type="datetimeFigureOut">
              <a:rPr lang="en-PS" smtClean="0"/>
              <a:t>06/19/2023</a:t>
            </a:fld>
            <a:endParaRPr lang="en-P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AEE9-EDDC-4849-9FAA-C6FD3C892CA9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68921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87-8E65-3B4F-AB6C-A9760666AAE1}" type="datetimeFigureOut">
              <a:rPr lang="en-PS" smtClean="0"/>
              <a:t>06/19/2023</a:t>
            </a:fld>
            <a:endParaRPr lang="en-P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AEE9-EDDC-4849-9FAA-C6FD3C892CA9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89856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87-8E65-3B4F-AB6C-A9760666AAE1}" type="datetimeFigureOut">
              <a:rPr lang="en-PS" smtClean="0"/>
              <a:t>06/19/2023</a:t>
            </a:fld>
            <a:endParaRPr lang="en-P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AEE9-EDDC-4849-9FAA-C6FD3C892CA9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415501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87-8E65-3B4F-AB6C-A9760666AAE1}" type="datetimeFigureOut">
              <a:rPr lang="en-PS" smtClean="0"/>
              <a:t>06/19/2023</a:t>
            </a:fld>
            <a:endParaRPr lang="en-P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AEE9-EDDC-4849-9FAA-C6FD3C892CA9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88501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87-8E65-3B4F-AB6C-A9760666AAE1}" type="datetimeFigureOut">
              <a:rPr lang="en-PS" smtClean="0"/>
              <a:t>06/19/2023</a:t>
            </a:fld>
            <a:endParaRPr lang="en-P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AEE9-EDDC-4849-9FAA-C6FD3C892CA9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426181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87-8E65-3B4F-AB6C-A9760666AAE1}" type="datetimeFigureOut">
              <a:rPr lang="en-PS" smtClean="0"/>
              <a:t>06/19/2023</a:t>
            </a:fld>
            <a:endParaRPr lang="en-P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AEE9-EDDC-4849-9FAA-C6FD3C892CA9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74864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87-8E65-3B4F-AB6C-A9760666AAE1}" type="datetimeFigureOut">
              <a:rPr lang="en-PS" smtClean="0"/>
              <a:t>06/19/2023</a:t>
            </a:fld>
            <a:endParaRPr lang="en-P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AEE9-EDDC-4849-9FAA-C6FD3C892CA9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90914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D987-8E65-3B4F-AB6C-A9760666AAE1}" type="datetimeFigureOut">
              <a:rPr lang="en-PS" smtClean="0"/>
              <a:t>06/19/2023</a:t>
            </a:fld>
            <a:endParaRPr lang="en-P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5AEE9-EDDC-4849-9FAA-C6FD3C892CA9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47016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AFA81C-2E84-3146-9B93-93333DDA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135" y="1618248"/>
            <a:ext cx="1784909" cy="19529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544EC-F3A2-024F-B20F-511135375833}"/>
              </a:ext>
            </a:extLst>
          </p:cNvPr>
          <p:cNvSpPr txBox="1">
            <a:spLocks/>
          </p:cNvSpPr>
          <p:nvPr/>
        </p:nvSpPr>
        <p:spPr>
          <a:xfrm>
            <a:off x="663191" y="1685954"/>
            <a:ext cx="6430944" cy="1817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Cybersecurity in the Banking Sector &amp; Fintech</a:t>
            </a:r>
          </a:p>
          <a:p>
            <a:pPr algn="l" rtl="1"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Khalid Damrah</a:t>
            </a:r>
          </a:p>
          <a:p>
            <a:pPr algn="l" rtl="1"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Information Security Risk Manager 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0DBDF-0E79-8344-BEB4-8CA25FC31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499" y="5666197"/>
            <a:ext cx="10528998" cy="153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5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10DBDF-0E79-8344-BEB4-8CA25FC3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499" y="5846482"/>
            <a:ext cx="10528998" cy="153451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929AA29-D664-E548-8413-D1871857D4DB}"/>
              </a:ext>
            </a:extLst>
          </p:cNvPr>
          <p:cNvSpPr txBox="1">
            <a:spLocks/>
          </p:cNvSpPr>
          <p:nvPr/>
        </p:nvSpPr>
        <p:spPr>
          <a:xfrm>
            <a:off x="4813160" y="371788"/>
            <a:ext cx="4772967" cy="446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Top Reasons Consumers Adopt Fintech Solutions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DC6E11-621F-954A-89C8-38C3E45CA871}"/>
              </a:ext>
            </a:extLst>
          </p:cNvPr>
          <p:cNvSpPr txBox="1">
            <a:spLocks/>
          </p:cNvSpPr>
          <p:nvPr/>
        </p:nvSpPr>
        <p:spPr>
          <a:xfrm>
            <a:off x="420356" y="1618254"/>
            <a:ext cx="9124316" cy="5129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endParaRPr lang="ar-SA" sz="1400" dirty="0">
              <a:latin typeface="Frutiger LT Arabic 55 Roman" pitchFamily="2" charset="-78"/>
              <a:cs typeface="Frutiger LT Arabic 55 Roman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96450-C4C9-5848-81AB-31498CB9FE6A}"/>
              </a:ext>
            </a:extLst>
          </p:cNvPr>
          <p:cNvCxnSpPr/>
          <p:nvPr/>
        </p:nvCxnSpPr>
        <p:spPr>
          <a:xfrm flipH="1">
            <a:off x="462224" y="1004835"/>
            <a:ext cx="91239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D9DA323-1AFF-1F4F-9A8E-A6A6FA94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24" y="411497"/>
            <a:ext cx="17018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7AD777-8C67-16EE-3AE7-CB5795C6C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954" y="1245656"/>
            <a:ext cx="6870787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10DBDF-0E79-8344-BEB4-8CA25FC3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499" y="5846482"/>
            <a:ext cx="10528998" cy="15345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D13ED6-4E8B-A479-9B18-494104264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5" y="0"/>
            <a:ext cx="8425402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8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10DBDF-0E79-8344-BEB4-8CA25FC3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499" y="5846482"/>
            <a:ext cx="10528998" cy="1534518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BD28CA3-7970-4B56-284A-655137A2E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8" y="274357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7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10DBDF-0E79-8344-BEB4-8CA25FC3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499" y="5846482"/>
            <a:ext cx="10528998" cy="1534518"/>
          </a:xfrm>
          <a:prstGeom prst="rect">
            <a:avLst/>
          </a:prstGeom>
        </p:spPr>
      </p:pic>
      <p:pic>
        <p:nvPicPr>
          <p:cNvPr id="5" name="Picture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6C8F4009-3FF0-9156-D8DC-7532C562D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57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9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10DBDF-0E79-8344-BEB4-8CA25FC3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499" y="5846482"/>
            <a:ext cx="10528998" cy="1534518"/>
          </a:xfrm>
          <a:prstGeom prst="rect">
            <a:avLst/>
          </a:prstGeom>
        </p:spPr>
      </p:pic>
      <p:pic>
        <p:nvPicPr>
          <p:cNvPr id="3" name="Picture 2" descr="A picture containing text, screenshot, diagram, font">
            <a:extLst>
              <a:ext uri="{FF2B5EF4-FFF2-40B4-BE49-F238E27FC236}">
                <a16:creationId xmlns:a16="http://schemas.microsoft.com/office/drawing/2014/main" id="{83B00515-2D79-7AE2-D3F7-E9C53F92C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7"/>
            <a:ext cx="9906000" cy="5572125"/>
          </a:xfrm>
          <a:prstGeom prst="rect">
            <a:avLst/>
          </a:prstGeom>
        </p:spPr>
      </p:pic>
      <p:pic>
        <p:nvPicPr>
          <p:cNvPr id="7" name="Picture 6" descr="A logo on a purple background&#10;&#10;Description automatically generated with low confidence">
            <a:extLst>
              <a:ext uri="{FF2B5EF4-FFF2-40B4-BE49-F238E27FC236}">
                <a16:creationId xmlns:a16="http://schemas.microsoft.com/office/drawing/2014/main" id="{7EDA1710-1061-DB7E-B7D3-15FBEAF66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93" y="5137744"/>
            <a:ext cx="1534519" cy="15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6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10DBDF-0E79-8344-BEB4-8CA25FC3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499" y="5846482"/>
            <a:ext cx="10528998" cy="1534518"/>
          </a:xfrm>
          <a:prstGeom prst="rect">
            <a:avLst/>
          </a:prstGeom>
        </p:spPr>
      </p:pic>
      <p:pic>
        <p:nvPicPr>
          <p:cNvPr id="3" name="Picture 2" descr="A screenshot of a computer program&#10;&#10;Description automatically generated with low confidence">
            <a:extLst>
              <a:ext uri="{FF2B5EF4-FFF2-40B4-BE49-F238E27FC236}">
                <a16:creationId xmlns:a16="http://schemas.microsoft.com/office/drawing/2014/main" id="{8ED2920B-FF7B-9915-05E0-1D547AFB7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" y="274357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2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10DBDF-0E79-8344-BEB4-8CA25FC3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499" y="5846482"/>
            <a:ext cx="10528998" cy="1534518"/>
          </a:xfrm>
          <a:prstGeom prst="rect">
            <a:avLst/>
          </a:prstGeom>
        </p:spPr>
      </p:pic>
      <p:pic>
        <p:nvPicPr>
          <p:cNvPr id="5" name="Picture 4" descr="A picture containing text, screenshot, diagram, circle&#10;&#10;Description automatically generated">
            <a:extLst>
              <a:ext uri="{FF2B5EF4-FFF2-40B4-BE49-F238E27FC236}">
                <a16:creationId xmlns:a16="http://schemas.microsoft.com/office/drawing/2014/main" id="{6592A823-A6C3-1124-5EBF-B9AAA662D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895"/>
            <a:ext cx="9906000" cy="556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10DBDF-0E79-8344-BEB4-8CA25FC3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499" y="5846482"/>
            <a:ext cx="10528998" cy="1534518"/>
          </a:xfrm>
          <a:prstGeom prst="rect">
            <a:avLst/>
          </a:prstGeom>
        </p:spPr>
      </p:pic>
      <p:pic>
        <p:nvPicPr>
          <p:cNvPr id="3" name="Picture 2" descr="A picture containing text, compact disk, circle, screenshot&#10;&#10;Description automatically generated">
            <a:extLst>
              <a:ext uri="{FF2B5EF4-FFF2-40B4-BE49-F238E27FC236}">
                <a16:creationId xmlns:a16="http://schemas.microsoft.com/office/drawing/2014/main" id="{43105195-A7A0-E610-CDED-3C609A21B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7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34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19</Words>
  <Application>Microsoft Office PowerPoint</Application>
  <PresentationFormat>A4 Paper (210x297 mm)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Frutiger 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Salameh</dc:creator>
  <cp:lastModifiedBy>Dr. Ing. Islam Amro</cp:lastModifiedBy>
  <cp:revision>13</cp:revision>
  <dcterms:created xsi:type="dcterms:W3CDTF">2021-04-24T22:49:21Z</dcterms:created>
  <dcterms:modified xsi:type="dcterms:W3CDTF">2023-06-19T13:29:39Z</dcterms:modified>
</cp:coreProperties>
</file>