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987E6-6436-E2A5-275D-019E36E3C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97BA4-EE2F-73FE-FC10-F2B545832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BE069-AEDB-1502-F11E-D734B1470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45688-8868-7C9B-DA17-2AD123BE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B021E-68E1-AADF-48F3-37B83197B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48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97AE5-FFAC-1DCD-DC69-87F35173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56E6F-E38A-F245-8445-8236E6BF1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8C731-3EF7-8947-08D4-F686BD0F6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DE275C-F0BD-B7B2-3E53-86D74CC19C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26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97AE5-FFAC-1DCD-DC69-87F35173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56E6F-E38A-F245-8445-8236E6BF1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8C731-3EF7-8947-08D4-F686BD0F6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DF75A2-5AC7-7702-55C5-44A6F35271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10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19DCD8-BC6F-1F33-E34D-5A7EB22761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D48E00-73BD-DC81-4890-19ECE0D8D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DFC57-625E-E067-592D-02F85220E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012D5-A1F5-5271-9AE0-A38AF3A49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41B78-4320-8D8A-04B2-AD885263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96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F56A1-F1F9-B35F-0551-AB7579F76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1635C-4A49-AF8B-A941-54D9CD81A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A1949-1976-91B6-3346-3C6EB0F72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5BACD-FD96-2522-6A3E-B31F04587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A95B8-A65B-410B-8AFD-D893741A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81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91A43-26E1-E21C-B382-442A4B667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A2D12-CB2D-AC07-4F8F-C13D118BF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2DD0C-EB96-81D3-455B-85E5B18B2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B37E7-7CAA-AAA1-12DC-BE28BC517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DBC79-8862-1230-4971-7F740CF4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2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D4D3C-E97D-9882-30DF-DF0F9042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28B71-E067-93D4-3D36-A0233FFF62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B373A-2B29-DDEF-DC92-21956532C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3BB09-8AA4-5ECB-5F38-CCC189522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E7CCAE-BFFC-D406-AF7C-E174F9854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7BD547-835A-DE21-8C2E-38BED94CA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51E84-99EB-15A2-5C33-51920B1AF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43F34-2FD4-8C0B-42CB-8F2DD1E69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8CE7C-741D-FF57-DCD4-A1A67ADC4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0AACEB-80EE-2345-49FE-918A5CF9A0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575CB0-8F4A-C593-A92E-3839C2359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742846-310E-BF4A-DFE7-E2B86E73D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893BBD-441C-2E0D-5CFF-90028ADCD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943844-4A9B-E1DE-7BF4-437392A0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5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DC89A-1636-1628-8644-31CCAFF44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1D8B53-2907-D047-8AE0-A26F036E9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B44F2E-6237-91A1-9ECB-10E53F1BD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219B56-1B22-96AF-7406-20177353D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57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F096DD-E9E4-E260-5DCC-7D308AD3D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71BC82-B47E-C88D-B00D-B46019D0D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936FB-9B3A-696F-9E64-F45D6928C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1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189F0-F269-BC65-D62A-C23B87B3C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30922-A79D-6338-3236-25CF9BCF7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C79B6-9DFC-D75E-7B3E-14E7B9DB2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B15B0-F7A8-58CF-E6FA-D6077B5C3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67EF1F-D09D-B039-00B2-1B5DBA3E5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7CFD3-F59E-DDCF-58A5-AF9D77ECD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71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182E3-0456-FBF8-B2FF-B181F6029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C15080-FD00-8D76-78DF-FD30D18F41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DF57F-6AED-6DAE-BDC0-8F2E3D783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98E96-5DCF-9FB0-AED9-D7433F607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832-AF7C-4B7D-B948-F4231FDCD7B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4ABEB7-39BF-0F3D-B387-7E3322EB7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946FC-C1B5-3B05-6C72-7CE4DD33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06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B327B76-09F2-B409-E51E-1F46747344E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0DB206-0D28-5E1B-2270-653F0215C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E6EE0-7D9C-CBB5-E9A3-8BD0973A3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9336E-9AB4-7A15-9A3B-06766A67F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F7832-AF7C-4B7D-B948-F4231FDCD7B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AC573-5308-C34F-58A5-A163264E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60C03-B307-B336-A5B7-5EA80C5A0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89EE0-53CE-47F4-AB06-950E0D66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1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404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9037D-FB42-4721-834E-42C788984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56E66-65C0-415D-826D-707D9F019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University degree partnerships local and international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University Industry partnerships</a:t>
            </a:r>
          </a:p>
          <a:p>
            <a:pPr marL="0" indent="0">
              <a:buNone/>
            </a:pPr>
            <a:r>
              <a:rPr lang="en-US" sz="3200" dirty="0"/>
              <a:t>          - commercialization of research based prototypes</a:t>
            </a:r>
          </a:p>
        </p:txBody>
      </p:sp>
    </p:spTree>
    <p:extLst>
      <p:ext uri="{BB962C8B-B14F-4D97-AF65-F5344CB8AC3E}">
        <p14:creationId xmlns:p14="http://schemas.microsoft.com/office/powerpoint/2010/main" val="2012369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A7511-7B05-4762-A315-910706F0B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Entrepreneurial Mindset and Spirit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7147D-3D5A-4BDF-9BF7-0688A0A93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University faculty to be trained on integrating entrepreneurship in the curriculum for all specializations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 Government should offer special status to students who want to start their ventures</a:t>
            </a:r>
          </a:p>
        </p:txBody>
      </p:sp>
    </p:spTree>
    <p:extLst>
      <p:ext uri="{BB962C8B-B14F-4D97-AF65-F5344CB8AC3E}">
        <p14:creationId xmlns:p14="http://schemas.microsoft.com/office/powerpoint/2010/main" val="2048885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668D1-A642-4927-8FF7-A4C608B4E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EFE Palestine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45210-DC25-4332-9598-2D47A3ECE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Job Training and Placement</a:t>
            </a:r>
          </a:p>
          <a:p>
            <a:r>
              <a:rPr lang="en-US" sz="3200" dirty="0"/>
              <a:t>Pathway FJIJ</a:t>
            </a:r>
          </a:p>
          <a:p>
            <a:r>
              <a:rPr lang="en-US" sz="3200" dirty="0"/>
              <a:t>Entrepreneurship</a:t>
            </a:r>
          </a:p>
          <a:p>
            <a:r>
              <a:rPr lang="en-US" sz="3200" dirty="0"/>
              <a:t>Virtual Jobs</a:t>
            </a:r>
          </a:p>
          <a:p>
            <a:r>
              <a:rPr lang="en-US" sz="3200" dirty="0"/>
              <a:t>Mentorship </a:t>
            </a:r>
          </a:p>
        </p:txBody>
      </p:sp>
    </p:spTree>
    <p:extLst>
      <p:ext uri="{BB962C8B-B14F-4D97-AF65-F5344CB8AC3E}">
        <p14:creationId xmlns:p14="http://schemas.microsoft.com/office/powerpoint/2010/main" val="2060641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001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24734-2AB9-3DDA-332A-80A6D75DB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371" y="441229"/>
            <a:ext cx="10167257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Role of Universities in Preparing Students for Future Careers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ED99E9-37FD-B06E-D976-B833A6A6A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546055"/>
            <a:ext cx="9144000" cy="1655762"/>
          </a:xfrm>
        </p:spPr>
        <p:txBody>
          <a:bodyPr/>
          <a:lstStyle/>
          <a:p>
            <a:r>
              <a:rPr lang="en-US" dirty="0"/>
              <a:t>Dr. Saro Nakashian</a:t>
            </a:r>
          </a:p>
          <a:p>
            <a:r>
              <a:rPr lang="en-US" dirty="0"/>
              <a:t>CEO Education for Employment, Palestine</a:t>
            </a:r>
          </a:p>
          <a:p>
            <a:r>
              <a:rPr lang="en-US" dirty="0"/>
              <a:t>EFE-P</a:t>
            </a:r>
          </a:p>
        </p:txBody>
      </p:sp>
    </p:spTree>
    <p:extLst>
      <p:ext uri="{BB962C8B-B14F-4D97-AF65-F5344CB8AC3E}">
        <p14:creationId xmlns:p14="http://schemas.microsoft.com/office/powerpoint/2010/main" val="1096679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6361-A2D1-03A5-B52F-17F628937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Jobs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92A13-DED3-0A81-BEB8-7838F74DB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can universities prepare students for jobs that do not exist?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Prepare graduates for traditional jobs or future jobs!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Universities want their graduates to be successful</a:t>
            </a:r>
          </a:p>
          <a:p>
            <a:pPr marL="0" indent="0">
              <a:buNone/>
            </a:pPr>
            <a:r>
              <a:rPr lang="en-US" sz="3200" dirty="0"/>
              <a:t>         -Income or Enrichment?</a:t>
            </a:r>
          </a:p>
        </p:txBody>
      </p:sp>
    </p:spTree>
    <p:extLst>
      <p:ext uri="{BB962C8B-B14F-4D97-AF65-F5344CB8AC3E}">
        <p14:creationId xmlns:p14="http://schemas.microsoft.com/office/powerpoint/2010/main" val="1200036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765F-A024-4B5C-BC43-D630C50EC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Jobs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A2EFD-1A11-4036-AB5A-127FC9D76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Traditional jobs are being transformed by digitalization and AI</a:t>
            </a:r>
          </a:p>
          <a:p>
            <a:pPr marL="0" indent="0">
              <a:buNone/>
            </a:pPr>
            <a:r>
              <a:rPr lang="en-US" sz="3200" dirty="0"/>
              <a:t>	e.g.: Finance, Engineering, Law and  Health…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Youth are choosing specializations that are making them successful faster: </a:t>
            </a:r>
          </a:p>
          <a:p>
            <a:pPr marL="0" indent="0">
              <a:buNone/>
            </a:pPr>
            <a:r>
              <a:rPr lang="en-US" sz="3200" dirty="0"/>
              <a:t>				Health   VS   IT and AI</a:t>
            </a:r>
          </a:p>
        </p:txBody>
      </p:sp>
    </p:spTree>
    <p:extLst>
      <p:ext uri="{BB962C8B-B14F-4D97-AF65-F5344CB8AC3E}">
        <p14:creationId xmlns:p14="http://schemas.microsoft.com/office/powerpoint/2010/main" val="1733175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3DBFE-5B1E-4C4A-B4F3-EE6317AE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1CF48-BFEF-4C1B-AB5C-BE73B40C6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can I do with a major in……?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Where have graduates with a major in ……. have been employed?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University ranking by employment rate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Palestinian Ministry of Higher Education introduced a tracking system</a:t>
            </a:r>
          </a:p>
        </p:txBody>
      </p:sp>
    </p:spTree>
    <p:extLst>
      <p:ext uri="{BB962C8B-B14F-4D97-AF65-F5344CB8AC3E}">
        <p14:creationId xmlns:p14="http://schemas.microsoft.com/office/powerpoint/2010/main" val="715719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5392B-EAD6-484B-9831-D7C62B0A7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Employable Graduates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B5C04-B560-4665-9F5E-B7FF95656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Skills and Knowledge Gap</a:t>
            </a:r>
          </a:p>
          <a:p>
            <a:r>
              <a:rPr lang="en-US" sz="3200" dirty="0"/>
              <a:t>Digital Skills</a:t>
            </a:r>
          </a:p>
          <a:p>
            <a:r>
              <a:rPr lang="en-US" sz="3200" dirty="0"/>
              <a:t>Soft Skills</a:t>
            </a:r>
          </a:p>
          <a:p>
            <a:r>
              <a:rPr lang="en-US" sz="3200" dirty="0"/>
              <a:t>Cognitive Skills: Problem solving, creativity and critical</a:t>
            </a:r>
          </a:p>
          <a:p>
            <a:r>
              <a:rPr lang="en-US" sz="3200" dirty="0"/>
              <a:t>Technical Skills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89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4E83F-C8CA-417D-ACBE-B4D65FBEF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Market and Employers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052C1-63E7-495E-8371-3F80C07BE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Entry level positions</a:t>
            </a:r>
          </a:p>
          <a:p>
            <a:r>
              <a:rPr lang="en-US" sz="3200" dirty="0"/>
              <a:t>On the job training</a:t>
            </a:r>
          </a:p>
          <a:p>
            <a:r>
              <a:rPr lang="en-US" sz="3200" dirty="0"/>
              <a:t>Cost of recruiting</a:t>
            </a:r>
          </a:p>
          <a:p>
            <a:r>
              <a:rPr lang="en-US" sz="3200" dirty="0"/>
              <a:t>Needed skills and competencies</a:t>
            </a:r>
          </a:p>
          <a:p>
            <a:r>
              <a:rPr lang="en-US" sz="3200" dirty="0"/>
              <a:t>Talent shortages </a:t>
            </a:r>
          </a:p>
        </p:txBody>
      </p:sp>
    </p:spTree>
    <p:extLst>
      <p:ext uri="{BB962C8B-B14F-4D97-AF65-F5344CB8AC3E}">
        <p14:creationId xmlns:p14="http://schemas.microsoft.com/office/powerpoint/2010/main" val="1984175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ED086-2E85-40BA-A042-32111D0F0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Alignment for Universities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1B702-36FA-4654-A3B7-529503461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Programs based on labor market needs</a:t>
            </a:r>
          </a:p>
          <a:p>
            <a:r>
              <a:rPr lang="en-US" sz="3200" dirty="0"/>
              <a:t>University partnerships with employers</a:t>
            </a:r>
          </a:p>
          <a:p>
            <a:r>
              <a:rPr lang="en-US" sz="3200" dirty="0"/>
              <a:t>Employer advisory committees</a:t>
            </a:r>
          </a:p>
          <a:p>
            <a:r>
              <a:rPr lang="en-US" sz="3200" dirty="0"/>
              <a:t>Dual study programs</a:t>
            </a:r>
          </a:p>
        </p:txBody>
      </p:sp>
    </p:spTree>
    <p:extLst>
      <p:ext uri="{BB962C8B-B14F-4D97-AF65-F5344CB8AC3E}">
        <p14:creationId xmlns:p14="http://schemas.microsoft.com/office/powerpoint/2010/main" val="2849955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5E577-310F-4ACD-947A-747C81F97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Experience for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5EBBD-316E-4A4D-99AE-930AEEA15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Career Centers </a:t>
            </a:r>
          </a:p>
          <a:p>
            <a:r>
              <a:rPr lang="en-US" sz="3200" dirty="0"/>
              <a:t>Mentorship programs; general and specialization based</a:t>
            </a:r>
          </a:p>
          <a:p>
            <a:r>
              <a:rPr lang="en-US" sz="3200" dirty="0"/>
              <a:t>Internships</a:t>
            </a:r>
          </a:p>
          <a:p>
            <a:r>
              <a:rPr lang="en-US" sz="3200" dirty="0"/>
              <a:t>Workplace simulation training</a:t>
            </a:r>
          </a:p>
          <a:p>
            <a:r>
              <a:rPr lang="en-US" sz="3200" dirty="0"/>
              <a:t>Student Clubs and HR Clubs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759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285</Words>
  <Application>Microsoft Office PowerPoint</Application>
  <PresentationFormat>Widescreen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The Role of Universities in Preparing Students for Future Careers</vt:lpstr>
      <vt:lpstr>Future Jobs</vt:lpstr>
      <vt:lpstr>More on Jobs</vt:lpstr>
      <vt:lpstr>Future Employment</vt:lpstr>
      <vt:lpstr>Employable Graduates</vt:lpstr>
      <vt:lpstr>Labor Market and Employers</vt:lpstr>
      <vt:lpstr>Strategic Alignment for Universities </vt:lpstr>
      <vt:lpstr>Practical Experience for Students</vt:lpstr>
      <vt:lpstr>University Collaboration</vt:lpstr>
      <vt:lpstr>Entrepreneurial Mindset and Spirit</vt:lpstr>
      <vt:lpstr>EFE Palestine Programs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Lana Sbaih</dc:creator>
  <cp:lastModifiedBy>Dr. Ing. Islam Amro</cp:lastModifiedBy>
  <cp:revision>15</cp:revision>
  <dcterms:created xsi:type="dcterms:W3CDTF">2023-06-18T10:03:26Z</dcterms:created>
  <dcterms:modified xsi:type="dcterms:W3CDTF">2023-06-19T12:27:55Z</dcterms:modified>
</cp:coreProperties>
</file>