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700" r:id="rId6"/>
    <p:sldMasterId id="2147483735" r:id="rId7"/>
  </p:sldMasterIdLst>
  <p:notesMasterIdLst>
    <p:notesMasterId r:id="rId18"/>
  </p:notesMasterIdLst>
  <p:sldIdLst>
    <p:sldId id="259" r:id="rId8"/>
    <p:sldId id="256" r:id="rId9"/>
    <p:sldId id="733" r:id="rId10"/>
    <p:sldId id="736" r:id="rId11"/>
    <p:sldId id="677" r:id="rId12"/>
    <p:sldId id="749" r:id="rId13"/>
    <p:sldId id="730" r:id="rId14"/>
    <p:sldId id="745" r:id="rId15"/>
    <p:sldId id="735" r:id="rId16"/>
    <p:sldId id="260"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5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4B0082"/>
    <a:srgbClr val="26DBDB"/>
    <a:srgbClr val="1BCFF2"/>
    <a:srgbClr val="FFDE53"/>
    <a:srgbClr val="F6598E"/>
    <a:srgbClr val="C80F0F"/>
    <a:srgbClr val="F78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84" autoAdjust="0"/>
  </p:normalViewPr>
  <p:slideViewPr>
    <p:cSldViewPr snapToGrid="0">
      <p:cViewPr varScale="1">
        <p:scale>
          <a:sx n="63" d="100"/>
          <a:sy n="63" d="100"/>
        </p:scale>
        <p:origin x="780" y="56"/>
      </p:cViewPr>
      <p:guideLst>
        <p:guide orient="horz" pos="2160"/>
        <p:guide pos="25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D8111-B5D4-4B57-A30C-43751E582CC1}" type="datetimeFigureOut">
              <a:rPr lang="de-AT" smtClean="0"/>
              <a:t>19.06.2023</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B04B3-A19F-44B6-8BE8-FFD9E202BD47}" type="slidenum">
              <a:rPr lang="de-AT" smtClean="0"/>
              <a:t>‹#›</a:t>
            </a:fld>
            <a:endParaRPr lang="de-AT"/>
          </a:p>
        </p:txBody>
      </p:sp>
    </p:spTree>
    <p:extLst>
      <p:ext uri="{BB962C8B-B14F-4D97-AF65-F5344CB8AC3E}">
        <p14:creationId xmlns:p14="http://schemas.microsoft.com/office/powerpoint/2010/main" val="1127012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sz="1200" dirty="0">
                <a:effectLst/>
                <a:latin typeface="Calibri" panose="020F0502020204030204" pitchFamily="34" charset="0"/>
                <a:ea typeface="Times New Roman" panose="02020603050405020304" pitchFamily="18" charset="0"/>
              </a:rPr>
              <a:t>اليوم راح ابدا بنبذة سريعة عن مشروع الحكومة الإلكترونية في فلسطين ومنطقة الشرق الأوسط وشمال إفريقيا- انديجو، الممول من الحكومة الامانية وبتم تنفيذه من قبل مؤسسة ال جي اي زيد في فلسطين</a:t>
            </a:r>
            <a:endParaRPr lang="en-US" sz="1200" dirty="0">
              <a:effectLst/>
              <a:latin typeface="Calibri" panose="020F0502020204030204" pitchFamily="34" charset="0"/>
              <a:ea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SA" sz="1800" dirty="0">
                <a:effectLst/>
                <a:latin typeface="Arial" panose="020B0604020202020204" pitchFamily="34" charset="0"/>
                <a:ea typeface="Times New Roman" panose="02020603050405020304" pitchFamily="18" charset="0"/>
              </a:rPr>
              <a:t>بيهدف البرنامج الى تحسين الحوكمة الإلكترونية على مستوى البلديات فيما يتعلق بالخدمات والمشاركة المجتمعية.</a:t>
            </a:r>
            <a:endParaRPr lang="en-US" sz="1800" dirty="0">
              <a:effectLst/>
              <a:latin typeface="Times New Roman" panose="02020603050405020304" pitchFamily="18" charset="0"/>
              <a:ea typeface="Times New Roman" panose="02020603050405020304" pitchFamily="18" charset="0"/>
            </a:endParaRPr>
          </a:p>
          <a:p>
            <a:pPr algn="r"/>
            <a:endParaRPr lang="en-US" sz="1200" dirty="0">
              <a:effectLst/>
              <a:latin typeface="Calibri" panose="020F0502020204030204" pitchFamily="34" charset="0"/>
              <a:ea typeface="Times New Roman" panose="02020603050405020304" pitchFamily="18" charset="0"/>
            </a:endParaRPr>
          </a:p>
          <a:p>
            <a:pPr algn="r"/>
            <a:r>
              <a:rPr lang="ar-SA" sz="1200" dirty="0">
                <a:effectLst/>
                <a:latin typeface="Calibri" panose="020F0502020204030204" pitchFamily="34" charset="0"/>
                <a:ea typeface="Times New Roman" panose="02020603050405020304" pitchFamily="18" charset="0"/>
              </a:rPr>
              <a:t>المشروع الو ثلاث مكونات رئيسية: المكون الاول: تقديم وتحسين </a:t>
            </a:r>
            <a:r>
              <a:rPr lang="ar-SA" sz="1200" dirty="0">
                <a:solidFill>
                  <a:schemeClr val="tx1"/>
                </a:solidFill>
              </a:rPr>
              <a:t>خدمات رقمية شاملة تتمحور حول المواطن</a:t>
            </a:r>
          </a:p>
          <a:p>
            <a:pPr algn="r"/>
            <a:r>
              <a:rPr lang="ar-SA" sz="1200" dirty="0">
                <a:solidFill>
                  <a:schemeClr val="tx1"/>
                </a:solidFill>
                <a:effectLst/>
                <a:latin typeface="Calibri" panose="020F0502020204030204" pitchFamily="34" charset="0"/>
                <a:ea typeface="Times New Roman" panose="02020603050405020304" pitchFamily="18" charset="0"/>
              </a:rPr>
              <a:t>المكون الثاني:   يركز على المشاركة المبتكرة من قبل المواطنين</a:t>
            </a:r>
          </a:p>
          <a:p>
            <a:pPr algn="r"/>
            <a:r>
              <a:rPr lang="ar-SA" sz="1200" dirty="0">
                <a:solidFill>
                  <a:schemeClr val="tx1"/>
                </a:solidFill>
                <a:effectLst/>
                <a:latin typeface="Calibri" panose="020F0502020204030204" pitchFamily="34" charset="0"/>
                <a:ea typeface="Times New Roman" panose="02020603050405020304" pitchFamily="18" charset="0"/>
              </a:rPr>
              <a:t>المكون الثالث وهو مكون اقليمي يهدف لتبادل المعرفة حول الحوكمة الإلكترونية مع دول المينا</a:t>
            </a:r>
          </a:p>
          <a:p>
            <a:pPr algn="r"/>
            <a:endParaRPr lang="ar-SA" sz="1200" dirty="0">
              <a:solidFill>
                <a:schemeClr val="tx1"/>
              </a:solidFill>
              <a:effectLst/>
              <a:latin typeface="Calibri" panose="020F0502020204030204" pitchFamily="34" charset="0"/>
              <a:ea typeface="Times New Roman" panose="02020603050405020304" pitchFamily="18" charset="0"/>
            </a:endParaRPr>
          </a:p>
          <a:p>
            <a:pPr algn="r"/>
            <a:r>
              <a:rPr lang="ar-SA" sz="1200" dirty="0">
                <a:solidFill>
                  <a:schemeClr val="tx1"/>
                </a:solidFill>
                <a:effectLst/>
                <a:latin typeface="Calibri" panose="020F0502020204030204" pitchFamily="34" charset="0"/>
                <a:ea typeface="Times New Roman" panose="02020603050405020304" pitchFamily="18" charset="0"/>
              </a:rPr>
              <a:t>ينفذ المشروع بالشراكة مع وزارة الحكم المحلي كشريك رئيسي، صندوق البديات، واتحاد البلديات – واكيد بالشراكة والبلديات ومؤسسات المجتمع المدني والقطاع الخاص ووالقطاع الاكاديمي</a:t>
            </a:r>
          </a:p>
          <a:p>
            <a:pPr algn="r"/>
            <a:endParaRPr lang="ar-SA" sz="1200" dirty="0">
              <a:solidFill>
                <a:schemeClr val="tx1"/>
              </a:solidFill>
              <a:effectLst/>
              <a:latin typeface="Calibri" panose="020F0502020204030204" pitchFamily="34" charset="0"/>
              <a:ea typeface="Times New Roman" panose="02020603050405020304" pitchFamily="18" charset="0"/>
            </a:endParaRPr>
          </a:p>
          <a:p>
            <a:pPr algn="r"/>
            <a:r>
              <a:rPr lang="ar-SA" sz="1200" dirty="0">
                <a:effectLst/>
                <a:latin typeface="Calibri" panose="020F0502020204030204" pitchFamily="34" charset="0"/>
                <a:ea typeface="Times New Roman" panose="02020603050405020304" pitchFamily="18" charset="0"/>
              </a:rPr>
              <a:t>يستهدف المشروع المواطن الفلسطيني مع التركيز بشكل خاص على الفئات المهمشة </a:t>
            </a:r>
          </a:p>
          <a:p>
            <a:pPr algn="r"/>
            <a:endParaRPr lang="ar-SA" sz="1200" dirty="0">
              <a:effectLst/>
              <a:latin typeface="Calibri" panose="020F0502020204030204" pitchFamily="34" charset="0"/>
              <a:ea typeface="Times New Roman" panose="02020603050405020304" pitchFamily="18" charset="0"/>
            </a:endParaRPr>
          </a:p>
          <a:p>
            <a:endParaRPr lang="de-AT"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b="1" dirty="0">
                <a:effectLst/>
                <a:latin typeface="Calibri" panose="020F0502020204030204" pitchFamily="34" charset="0"/>
                <a:ea typeface="Times New Roman" panose="02020603050405020304" pitchFamily="18" charset="0"/>
              </a:rPr>
              <a:t>move to next slide </a:t>
            </a:r>
            <a:endParaRPr lang="de-AT" b="1" dirty="0"/>
          </a:p>
          <a:p>
            <a:endParaRPr lang="de-AT" dirty="0"/>
          </a:p>
        </p:txBody>
      </p:sp>
      <p:sp>
        <p:nvSpPr>
          <p:cNvPr id="4" name="Slide Number Placeholder 3"/>
          <p:cNvSpPr>
            <a:spLocks noGrp="1"/>
          </p:cNvSpPr>
          <p:nvPr>
            <p:ph type="sldNum" sz="quarter" idx="5"/>
          </p:nvPr>
        </p:nvSpPr>
        <p:spPr/>
        <p:txBody>
          <a:bodyPr/>
          <a:lstStyle/>
          <a:p>
            <a:fld id="{5F9B04B3-A19F-44B6-8BE8-FFD9E202BD47}" type="slidenum">
              <a:rPr lang="de-AT" smtClean="0"/>
              <a:t>2</a:t>
            </a:fld>
            <a:endParaRPr lang="de-AT"/>
          </a:p>
        </p:txBody>
      </p:sp>
    </p:spTree>
    <p:extLst>
      <p:ext uri="{BB962C8B-B14F-4D97-AF65-F5344CB8AC3E}">
        <p14:creationId xmlns:p14="http://schemas.microsoft.com/office/powerpoint/2010/main" val="89714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وهلا راح اعرضلكم بعض من نشاطاتنا الخاصة ب</a:t>
            </a:r>
            <a:r>
              <a:rPr lang="ar-SA" sz="2800" b="0" i="0" dirty="0">
                <a:solidFill>
                  <a:srgbClr val="4D5156"/>
                </a:solidFill>
                <a:effectLst/>
                <a:latin typeface="arial" panose="020B0604020202020204" pitchFamily="34" charset="0"/>
              </a:rPr>
              <a:t> </a:t>
            </a:r>
            <a:r>
              <a:rPr lang="ar-SA" sz="2800" b="0" i="0" dirty="0">
                <a:solidFill>
                  <a:srgbClr val="5F6368"/>
                </a:solidFill>
                <a:effectLst/>
                <a:latin typeface="arial" panose="020B0604020202020204" pitchFamily="34" charset="0"/>
              </a:rPr>
              <a:t>الشمول الرقمي</a:t>
            </a:r>
            <a:r>
              <a:rPr lang="ar-SA" sz="2800" b="0" i="0" dirty="0">
                <a:solidFill>
                  <a:srgbClr val="4D5156"/>
                </a:solidFill>
                <a:effectLst/>
                <a:latin typeface="arial" panose="020B0604020202020204" pitchFamily="34" charset="0"/>
              </a:rPr>
              <a:t> او </a:t>
            </a:r>
            <a:r>
              <a:rPr lang="ar-SA" sz="1800" b="0" i="0" u="none" strike="noStrike" dirty="0">
                <a:solidFill>
                  <a:srgbClr val="000000"/>
                </a:solidFill>
                <a:effectLst/>
                <a:latin typeface="Calibri" panose="020F0502020204030204" pitchFamily="34" charset="0"/>
              </a:rPr>
              <a:t>ديجيتال انكلوجن  بما انه موضوعنا في هذه الجلسة</a:t>
            </a:r>
            <a:endParaRPr lang="en-US" sz="1800" b="0" i="0" u="none" strike="noStrike" dirty="0">
              <a:solidFill>
                <a:srgbClr val="000000"/>
              </a:solidFill>
              <a:effectLst/>
              <a:latin typeface="Calibri" panose="020F0502020204030204" pitchFamily="34" charset="0"/>
            </a:endParaRP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عمود اساسي في البرنامج هو منهاجية التصميم المتمحور حول الانسان</a:t>
            </a:r>
            <a:r>
              <a:rPr lang="en-US" sz="1800" b="0" i="0" u="none" strike="noStrike" dirty="0">
                <a:solidFill>
                  <a:srgbClr val="000000"/>
                </a:solidFill>
                <a:effectLst/>
                <a:latin typeface="Calibri" panose="020F0502020204030204" pitchFamily="34" charset="0"/>
              </a:rPr>
              <a:t> </a:t>
            </a:r>
          </a:p>
          <a:p>
            <a:pPr algn="r" rtl="0">
              <a:spcBef>
                <a:spcPts val="1200"/>
              </a:spcBef>
              <a:spcAft>
                <a:spcPts val="1200"/>
              </a:spcAft>
            </a:pPr>
            <a:endParaRPr lang="en-US" sz="1800" b="0" i="0" u="none" strike="noStrike" baseline="0" dirty="0">
              <a:solidFill>
                <a:srgbClr val="000000"/>
              </a:solidFill>
              <a:effectLst/>
              <a:latin typeface="Calibri" panose="020F0502020204030204" pitchFamily="34" charset="0"/>
            </a:endParaRPr>
          </a:p>
          <a:p>
            <a:pPr algn="r" rtl="0">
              <a:spcBef>
                <a:spcPts val="1200"/>
              </a:spcBef>
              <a:spcAft>
                <a:spcPts val="1200"/>
              </a:spcAft>
            </a:pPr>
            <a:r>
              <a:rPr lang="ar-SA" sz="1800" b="0" i="0" u="none" strike="noStrike" baseline="0" dirty="0">
                <a:latin typeface="NotoSansArabic-Regular"/>
              </a:rPr>
              <a:t>التصميم المتمحور حول الإنسان هو توجه مبتكر في التغلب على التحديات الذي يضع احتياجات الناس وتجاربهم ومتطلباتهم وتطلعاتهم في صميم عملية حل المشاكل او التحديات</a:t>
            </a:r>
            <a:r>
              <a:rPr lang="ar-SA" sz="1800" b="0" i="0" u="none" strike="noStrike" baseline="0" dirty="0">
                <a:latin typeface="Montserrat-Regular"/>
              </a:rPr>
              <a:t>.</a:t>
            </a:r>
            <a:r>
              <a:rPr lang="en-US" sz="1800" b="0" i="0" u="none" strike="noStrike" baseline="0" dirty="0">
                <a:latin typeface="Montserrat-Regular"/>
              </a:rPr>
              <a:t> </a:t>
            </a:r>
          </a:p>
          <a:p>
            <a:pPr algn="r" rtl="0">
              <a:spcBef>
                <a:spcPts val="1200"/>
              </a:spcBef>
              <a:spcAft>
                <a:spcPts val="1200"/>
              </a:spcAft>
            </a:pPr>
            <a:r>
              <a:rPr lang="ar-SA" sz="1800" b="0" i="0" u="none" strike="noStrike" baseline="0" dirty="0">
                <a:latin typeface="NotoSansArabic-Regular"/>
              </a:rPr>
              <a:t>استناد اً إلى أساليب </a:t>
            </a:r>
            <a:r>
              <a:rPr lang="ar-SA" sz="1800" b="0" i="0" u="none" strike="noStrike" baseline="0" dirty="0">
                <a:latin typeface="Montserrat-Regular"/>
              </a:rPr>
              <a:t>"</a:t>
            </a:r>
            <a:r>
              <a:rPr lang="ar-SA" sz="1800" b="0" i="0" u="none" strike="noStrike" baseline="0" dirty="0">
                <a:latin typeface="NotoSansArabic-Regular"/>
              </a:rPr>
              <a:t>التعلم بالتجربة</a:t>
            </a:r>
            <a:r>
              <a:rPr lang="ar-SA" sz="1800" b="0" i="0" u="none" strike="noStrike" baseline="0" dirty="0">
                <a:latin typeface="Montserrat-Regular"/>
              </a:rPr>
              <a:t>" </a:t>
            </a:r>
            <a:r>
              <a:rPr lang="ar-SA" sz="1800" b="0" i="0" u="none" strike="noStrike" baseline="0" dirty="0">
                <a:latin typeface="NotoSansArabic-Regular"/>
              </a:rPr>
              <a:t>بطرق إبداعية تشاركية وتكرارية، فإنه يوفر أساليب فعالة لضمان تلبية الحلول المبتكرة لاحتياجات المواطنين من جميع الفئات.</a:t>
            </a:r>
          </a:p>
          <a:p>
            <a:pPr algn="l"/>
            <a:endParaRPr lang="ar-SA" sz="1800" b="0" i="0" u="none" strike="noStrike" dirty="0">
              <a:solidFill>
                <a:srgbClr val="000000"/>
              </a:solidFill>
              <a:effectLst/>
              <a:latin typeface="Calibri" panose="020F0502020204030204" pitchFamily="34" charset="0"/>
            </a:endParaRP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فمن خلال برامج تدريبية مكثفة تستهدف القطاع الحكومي (موظفين البلديات) والغير حكومي من مؤسسات اهلية ومدنية واكاديمية</a:t>
            </a:r>
          </a:p>
          <a:p>
            <a:pPr algn="r" rtl="0">
              <a:spcBef>
                <a:spcPts val="1200"/>
              </a:spcBef>
              <a:spcAft>
                <a:spcPts val="1200"/>
              </a:spcAft>
            </a:pPr>
            <a:endParaRPr lang="ar-SA" sz="1800" b="0" i="0" u="none" strike="noStrike" dirty="0">
              <a:solidFill>
                <a:srgbClr val="000000"/>
              </a:solidFill>
              <a:effectLst/>
              <a:latin typeface="Calibri" panose="020F0502020204030204" pitchFamily="34" charset="0"/>
            </a:endParaRP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قمنا بتخريج 60 ميسر وميسرة حتى الان في تصميم المتمحور حول الإنسان اللي عم بقومو باستخدام هذه المنهجية مع البلديات وغيرهم من المؤسسات في فلسطين</a:t>
            </a:r>
          </a:p>
          <a:p>
            <a:pPr algn="r" rtl="0">
              <a:spcBef>
                <a:spcPts val="1200"/>
              </a:spcBef>
              <a:spcAft>
                <a:spcPts val="1200"/>
              </a:spcAft>
            </a:pPr>
            <a:endParaRPr lang="ar-SA" sz="1800" b="0" i="0" u="none" strike="noStrike" dirty="0">
              <a:solidFill>
                <a:srgbClr val="000000"/>
              </a:solidFill>
              <a:effectLst/>
              <a:latin typeface="Calibri" panose="020F0502020204030204" pitchFamily="34" charset="0"/>
            </a:endParaRP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ومن خلالهم نعمل مع 29 بلدية شريكة لتصميم او اعادة تصميم الخدمات الالكترونية للتناسب مع الاحتياجات والمتطلبات على ارض الواقع وتحاكي جميع فئات المجتمع - بمختلف الاشكال - ويب او موبايل ابليكيشنز مخصصة</a:t>
            </a:r>
          </a:p>
          <a:p>
            <a:pPr algn="r" rtl="0">
              <a:spcBef>
                <a:spcPts val="1200"/>
              </a:spcBef>
              <a:spcAft>
                <a:spcPts val="1200"/>
              </a:spcAft>
            </a:pPr>
            <a:endParaRPr lang="ar-SA" sz="1800" b="0" i="0" u="none" strike="noStrike" dirty="0">
              <a:solidFill>
                <a:srgbClr val="000000"/>
              </a:solidFill>
              <a:effectLst/>
              <a:latin typeface="Calibri" panose="020F0502020204030204" pitchFamily="34" charset="0"/>
            </a:endParaRPr>
          </a:p>
          <a:p>
            <a:pPr marL="0" marR="0" lvl="0" indent="0" algn="r" defTabSz="914400" rtl="0" eaLnBrk="1" fontAlgn="auto" latinLnBrk="0" hangingPunct="1">
              <a:lnSpc>
                <a:spcPct val="100000"/>
              </a:lnSpc>
              <a:spcBef>
                <a:spcPts val="1200"/>
              </a:spcBef>
              <a:spcAft>
                <a:spcPts val="1200"/>
              </a:spcAft>
              <a:buClrTx/>
              <a:buSzTx/>
              <a:buFontTx/>
              <a:buNone/>
              <a:tabLst/>
              <a:defRPr/>
            </a:pPr>
            <a:r>
              <a:rPr lang="ar-SA" sz="5400" b="0" i="0" u="none" strike="noStrike" dirty="0">
                <a:solidFill>
                  <a:srgbClr val="000000"/>
                </a:solidFill>
                <a:effectLst/>
                <a:latin typeface="Calibri" panose="020F0502020204030204" pitchFamily="34" charset="0"/>
              </a:rPr>
              <a:t>حتى الآن, أُعيد تصميم 134 خدمة عامة تقدم من قبل البلديات.</a:t>
            </a:r>
          </a:p>
          <a:p>
            <a:pPr algn="r" rtl="0">
              <a:spcBef>
                <a:spcPts val="1200"/>
              </a:spcBef>
              <a:spcAft>
                <a:spcPts val="1200"/>
              </a:spcAft>
            </a:pPr>
            <a:endParaRPr lang="ar-SA" sz="5400" b="0" dirty="0">
              <a:effectLst/>
            </a:endParaRPr>
          </a:p>
          <a:p>
            <a:br>
              <a:rPr lang="ar-SA" sz="5400" dirty="0"/>
            </a:br>
            <a:br>
              <a:rPr lang="ar-SA" sz="4000" dirty="0"/>
            </a:br>
            <a:br>
              <a:rPr lang="ar-SA" sz="2800" dirty="0"/>
            </a:br>
            <a:endParaRPr lang="ar-SA" sz="1800" dirty="0">
              <a:effectLst/>
              <a:latin typeface="Calibri" panose="020F0502020204030204" pitchFamily="34" charset="0"/>
              <a:ea typeface="Times New Roman" panose="02020603050405020304" pitchFamily="18" charset="0"/>
            </a:endParaRPr>
          </a:p>
          <a:p>
            <a:r>
              <a:rPr lang="de-AT" sz="1800" dirty="0">
                <a:effectLst/>
                <a:latin typeface="Calibri" panose="020F0502020204030204" pitchFamily="34" charset="0"/>
                <a:ea typeface="Times New Roman" panose="02020603050405020304" pitchFamily="18" charset="0"/>
              </a:rPr>
              <a:t>- in order to develop capacities needed to meaningfully involve citizens in the design of public services, we are implementing courses and trainings in human-centred design</a:t>
            </a:r>
            <a:br>
              <a:rPr lang="de-AT" sz="1800" dirty="0">
                <a:effectLst/>
                <a:latin typeface="Calibri" panose="020F0502020204030204" pitchFamily="34" charset="0"/>
                <a:ea typeface="Times New Roman" panose="02020603050405020304" pitchFamily="18" charset="0"/>
              </a:rPr>
            </a:br>
            <a:r>
              <a:rPr lang="de-AT" sz="1800" dirty="0">
                <a:effectLst/>
                <a:latin typeface="Calibri" panose="020F0502020204030204" pitchFamily="34" charset="0"/>
                <a:ea typeface="Times New Roman" panose="02020603050405020304" pitchFamily="18" charset="0"/>
              </a:rPr>
              <a:t>- these include a one-year training of trainers programme addressing, in two cycles, both stakeholders from the innovation ecosystem, and actors from the government sector </a:t>
            </a:r>
            <a:br>
              <a:rPr lang="de-AT" sz="1800" dirty="0">
                <a:effectLst/>
                <a:latin typeface="Calibri" panose="020F0502020204030204" pitchFamily="34" charset="0"/>
                <a:ea typeface="Times New Roman" panose="02020603050405020304" pitchFamily="18" charset="0"/>
              </a:rPr>
            </a:br>
            <a:r>
              <a:rPr lang="de-AT" sz="1800" dirty="0">
                <a:effectLst/>
                <a:latin typeface="Calibri" panose="020F0502020204030204" pitchFamily="34" charset="0"/>
                <a:ea typeface="Times New Roman" panose="02020603050405020304" pitchFamily="18" charset="0"/>
              </a:rPr>
              <a:t>- we also implement HCD trainings at universities </a:t>
            </a:r>
            <a:br>
              <a:rPr lang="de-AT" sz="1800" dirty="0">
                <a:effectLst/>
                <a:latin typeface="Calibri" panose="020F0502020204030204" pitchFamily="34" charset="0"/>
                <a:ea typeface="Times New Roman" panose="02020603050405020304" pitchFamily="18" charset="0"/>
              </a:rPr>
            </a:br>
            <a:r>
              <a:rPr lang="de-AT" sz="1800" dirty="0">
                <a:effectLst/>
                <a:latin typeface="Calibri" panose="020F0502020204030204" pitchFamily="34" charset="0"/>
                <a:ea typeface="Times New Roman" panose="02020603050405020304" pitchFamily="18" charset="0"/>
              </a:rPr>
              <a:t>- in addition to this, next week we are organising a study tour to Sweden and Denmark for high-ranking decision-makers from Palestine to learn from international best practise in citizen-centred public sector innovation </a:t>
            </a:r>
            <a:br>
              <a:rPr lang="de-AT" sz="1800" dirty="0">
                <a:effectLst/>
                <a:latin typeface="Calibri" panose="020F0502020204030204" pitchFamily="34" charset="0"/>
                <a:ea typeface="Times New Roman" panose="02020603050405020304" pitchFamily="18" charset="0"/>
              </a:rPr>
            </a:br>
            <a:r>
              <a:rPr lang="de-AT" sz="1800" b="1" dirty="0">
                <a:effectLst/>
                <a:latin typeface="Calibri" panose="020F0502020204030204" pitchFamily="34" charset="0"/>
                <a:ea typeface="Times New Roman" panose="02020603050405020304" pitchFamily="18" charset="0"/>
              </a:rPr>
              <a:t>move to next slide </a:t>
            </a:r>
            <a:endParaRPr lang="de-AT" b="1" dirty="0"/>
          </a:p>
        </p:txBody>
      </p:sp>
      <p:sp>
        <p:nvSpPr>
          <p:cNvPr id="4" name="Slide Number Placeholder 3"/>
          <p:cNvSpPr>
            <a:spLocks noGrp="1"/>
          </p:cNvSpPr>
          <p:nvPr>
            <p:ph type="sldNum" sz="quarter" idx="5"/>
          </p:nvPr>
        </p:nvSpPr>
        <p:spPr/>
        <p:txBody>
          <a:bodyPr/>
          <a:lstStyle/>
          <a:p>
            <a:fld id="{5F9B04B3-A19F-44B6-8BE8-FFD9E202BD47}" type="slidenum">
              <a:rPr lang="de-AT" smtClean="0"/>
              <a:t>3</a:t>
            </a:fld>
            <a:endParaRPr lang="de-AT"/>
          </a:p>
        </p:txBody>
      </p:sp>
    </p:spTree>
    <p:extLst>
      <p:ext uri="{BB962C8B-B14F-4D97-AF65-F5344CB8AC3E}">
        <p14:creationId xmlns:p14="http://schemas.microsoft.com/office/powerpoint/2010/main" val="204408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sz="1800" b="0" i="0" u="none" strike="noStrike" dirty="0">
                <a:solidFill>
                  <a:srgbClr val="000000"/>
                </a:solidFill>
                <a:effectLst/>
                <a:latin typeface="Calibri" panose="020F0502020204030204" pitchFamily="34" charset="0"/>
              </a:rPr>
              <a:t>منقوم ايضا بتطوير صيغ رقمية مبتكرة لتفاعل المواطنين ولتعزيز مشاركتهم الهادفة.</a:t>
            </a: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فمثلاَ, عم نعمل مع البلديات الشريكة في تخصيص واستخدام منصة قنصل وهي منصة عالمية مفتوحة المصدر لمشاركة المواطنين من مختلف الفئات مع البلديات.</a:t>
            </a: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هذه المنصة بتعطي المجال للمواطنين لتقديم اقترتحات والتصويت عليها بما يتوافق مع اولوياتهم واولويات البلدية</a:t>
            </a:r>
            <a:br>
              <a:rPr lang="ar-SA" sz="2800" dirty="0"/>
            </a:br>
            <a:endParaRPr lang="ar-SA" sz="1800" dirty="0">
              <a:effectLst/>
              <a:latin typeface="Calibri" panose="020F0502020204030204" pitchFamily="34" charset="0"/>
              <a:ea typeface="Times New Roman" panose="02020603050405020304" pitchFamily="18" charset="0"/>
            </a:endParaRPr>
          </a:p>
          <a:p>
            <a:endParaRPr lang="ar-SA" sz="1800" dirty="0">
              <a:effectLst/>
              <a:latin typeface="Calibri" panose="020F0502020204030204" pitchFamily="34" charset="0"/>
              <a:ea typeface="Times New Roman" panose="02020603050405020304" pitchFamily="18" charset="0"/>
            </a:endParaRPr>
          </a:p>
          <a:p>
            <a:r>
              <a:rPr lang="de-AT" sz="1800" dirty="0">
                <a:effectLst/>
                <a:latin typeface="Calibri" panose="020F0502020204030204" pitchFamily="34" charset="0"/>
                <a:ea typeface="Times New Roman" panose="02020603050405020304" pitchFamily="18" charset="0"/>
              </a:rPr>
              <a:t>- to enhance meaningful public participation, we are promoting innovative and digital formats for citizen engagement</a:t>
            </a:r>
            <a:br>
              <a:rPr lang="de-AT" sz="1800" dirty="0">
                <a:effectLst/>
                <a:latin typeface="Calibri" panose="020F0502020204030204" pitchFamily="34" charset="0"/>
                <a:ea typeface="Times New Roman" panose="02020603050405020304" pitchFamily="18" charset="0"/>
              </a:rPr>
            </a:br>
            <a:r>
              <a:rPr lang="de-AT" sz="1800" dirty="0">
                <a:effectLst/>
                <a:latin typeface="Calibri" panose="020F0502020204030204" pitchFamily="34" charset="0"/>
                <a:ea typeface="Times New Roman" panose="02020603050405020304" pitchFamily="18" charset="0"/>
              </a:rPr>
              <a:t>- for example, we support partner municipalities in customising and using the open-source participation platform Consul </a:t>
            </a:r>
            <a:br>
              <a:rPr lang="de-AT" sz="1800" dirty="0">
                <a:effectLst/>
                <a:latin typeface="Calibri" panose="020F0502020204030204" pitchFamily="34" charset="0"/>
                <a:ea typeface="Times New Roman" panose="02020603050405020304" pitchFamily="18" charset="0"/>
              </a:rPr>
            </a:br>
            <a:r>
              <a:rPr lang="de-AT" sz="1800" dirty="0">
                <a:effectLst/>
                <a:latin typeface="Calibri" panose="020F0502020204030204" pitchFamily="34" charset="0"/>
                <a:ea typeface="Times New Roman" panose="02020603050405020304" pitchFamily="18" charset="0"/>
              </a:rPr>
              <a:t>- to specifically improve the involvement of young people in the design of their local environment, we implented public space design exercises in Nablus and Gaza that used video games as a co-creation tool </a:t>
            </a:r>
          </a:p>
          <a:p>
            <a:r>
              <a:rPr lang="de-AT" sz="1800" dirty="0">
                <a:effectLst/>
                <a:latin typeface="Calibri" panose="020F0502020204030204" pitchFamily="34" charset="0"/>
                <a:ea typeface="Times New Roman" panose="02020603050405020304" pitchFamily="18" charset="0"/>
              </a:rPr>
              <a:t>- it is also crucial to provide dedicated spaces for experimentation, where various governmental and non-governmental stakeholders can co-creatively work together to solve municipal challenges </a:t>
            </a:r>
            <a:br>
              <a:rPr lang="de-AT" sz="1800" dirty="0">
                <a:effectLst/>
                <a:latin typeface="Calibri" panose="020F0502020204030204" pitchFamily="34" charset="0"/>
                <a:ea typeface="Times New Roman" panose="02020603050405020304" pitchFamily="18" charset="0"/>
              </a:rPr>
            </a:br>
            <a:r>
              <a:rPr lang="de-AT" sz="1800" b="1" dirty="0">
                <a:effectLst/>
                <a:latin typeface="Calibri" panose="020F0502020204030204" pitchFamily="34" charset="0"/>
                <a:ea typeface="Times New Roman" panose="02020603050405020304" pitchFamily="18" charset="0"/>
              </a:rPr>
              <a:t>move to next slide </a:t>
            </a:r>
            <a:endParaRPr lang="de-AT" b="1" dirty="0"/>
          </a:p>
        </p:txBody>
      </p:sp>
      <p:sp>
        <p:nvSpPr>
          <p:cNvPr id="4" name="Slide Number Placeholder 3"/>
          <p:cNvSpPr>
            <a:spLocks noGrp="1"/>
          </p:cNvSpPr>
          <p:nvPr>
            <p:ph type="sldNum" sz="quarter" idx="5"/>
          </p:nvPr>
        </p:nvSpPr>
        <p:spPr/>
        <p:txBody>
          <a:bodyPr/>
          <a:lstStyle/>
          <a:p>
            <a:fld id="{5F9B04B3-A19F-44B6-8BE8-FFD9E202BD47}" type="slidenum">
              <a:rPr lang="de-AT" smtClean="0"/>
              <a:t>4</a:t>
            </a:fld>
            <a:endParaRPr lang="de-AT"/>
          </a:p>
        </p:txBody>
      </p:sp>
    </p:spTree>
    <p:extLst>
      <p:ext uri="{BB962C8B-B14F-4D97-AF65-F5344CB8AC3E}">
        <p14:creationId xmlns:p14="http://schemas.microsoft.com/office/powerpoint/2010/main" val="364906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0">
              <a:spcBef>
                <a:spcPts val="1200"/>
              </a:spcBef>
              <a:spcAft>
                <a:spcPts val="1200"/>
              </a:spcAft>
            </a:pPr>
            <a:r>
              <a:rPr lang="ar-SA" sz="1200" b="0" i="0" u="none" strike="noStrike" dirty="0">
                <a:solidFill>
                  <a:srgbClr val="000000"/>
                </a:solidFill>
                <a:effectLst/>
                <a:latin typeface="Calibri" panose="020F0502020204030204" pitchFamily="34" charset="0"/>
              </a:rPr>
              <a:t>ولتعزيز مشاركة الشباب والشابات، نستخدم الية الالعاب الالكترونية مثل ماينكرافت لتصميم اماكن عامة مثل الحدائق العامة كما هو الحال في نابلس وغزة، </a:t>
            </a:r>
            <a:endParaRPr lang="ar-SA" sz="1800" b="0" dirty="0">
              <a:effectLst/>
            </a:endParaRPr>
          </a:p>
          <a:p>
            <a:pPr algn="r" rtl="0">
              <a:spcBef>
                <a:spcPts val="1200"/>
              </a:spcBef>
              <a:spcAft>
                <a:spcPts val="1200"/>
              </a:spcAft>
            </a:pPr>
            <a:br>
              <a:rPr lang="ar-SA" sz="1800" dirty="0"/>
            </a:br>
            <a:r>
              <a:rPr lang="ar-SA" sz="1200" b="0" i="0" u="none" strike="noStrike" dirty="0">
                <a:solidFill>
                  <a:srgbClr val="000000"/>
                </a:solidFill>
                <a:effectLst/>
                <a:latin typeface="Calibri" panose="020F0502020204030204" pitchFamily="34" charset="0"/>
              </a:rPr>
              <a:t>من الضروري ايضا توفير مساحات خاصة للتجربة ليتمكن المهتمين من القطاع الحكومي والغير حكومي من العمل سوياَ لايجاد حلول للتحديات التي تواجه البديات.</a:t>
            </a:r>
          </a:p>
          <a:p>
            <a:pPr marL="0" marR="0" lvl="0" indent="0" algn="r" defTabSz="914400" rtl="0" eaLnBrk="1" fontAlgn="auto" latinLnBrk="0" hangingPunct="1">
              <a:lnSpc>
                <a:spcPct val="100000"/>
              </a:lnSpc>
              <a:spcBef>
                <a:spcPts val="1200"/>
              </a:spcBef>
              <a:spcAft>
                <a:spcPts val="1200"/>
              </a:spcAft>
              <a:buClrTx/>
              <a:buSzTx/>
              <a:buFontTx/>
              <a:buNone/>
              <a:tabLst/>
              <a:defRPr/>
            </a:pPr>
            <a:endParaRPr lang="ar-SA" sz="1800" b="0" i="0" u="none" strike="noStrike" dirty="0">
              <a:solidFill>
                <a:srgbClr val="000000"/>
              </a:solidFill>
              <a:effectLst/>
              <a:latin typeface="Calibri" panose="020F0502020204030204" pitchFamily="34" charset="0"/>
            </a:endParaRPr>
          </a:p>
          <a:p>
            <a:pPr marL="0" marR="0" lvl="0" indent="0" algn="r" defTabSz="914400" rtl="0" eaLnBrk="1" fontAlgn="auto" latinLnBrk="0" hangingPunct="1">
              <a:lnSpc>
                <a:spcPct val="100000"/>
              </a:lnSpc>
              <a:spcBef>
                <a:spcPts val="1200"/>
              </a:spcBef>
              <a:spcAft>
                <a:spcPts val="1200"/>
              </a:spcAft>
              <a:buClrTx/>
              <a:buSzTx/>
              <a:buFontTx/>
              <a:buNone/>
              <a:tabLst/>
              <a:defRPr/>
            </a:pPr>
            <a:r>
              <a:rPr lang="ar-SA" sz="1800" b="0" i="0" u="none" strike="noStrike" dirty="0">
                <a:solidFill>
                  <a:srgbClr val="000000"/>
                </a:solidFill>
                <a:effectLst/>
                <a:latin typeface="Calibri" panose="020F0502020204030204" pitchFamily="34" charset="0"/>
              </a:rPr>
              <a:t>وهون بحب اذكر المختبرات التقنية المبتكرة والتي أطلقت في أبريل من العام الماضي.  يتم العمل فيها على مجموعة من التحديات تم تحديدها بالشراكة مع المواطنين. ويتم تنفيذ الحلول الرقمية بطريقة تشاركية تتمحور حول المواطن.</a:t>
            </a:r>
            <a:endParaRPr lang="ar-SA" sz="2800" b="0" dirty="0">
              <a:effectLst/>
            </a:endParaRPr>
          </a:p>
          <a:p>
            <a:pPr algn="r" rtl="0">
              <a:spcBef>
                <a:spcPts val="1200"/>
              </a:spcBef>
              <a:spcAft>
                <a:spcPts val="1200"/>
              </a:spcAft>
            </a:pPr>
            <a:endParaRPr lang="ar-SA" sz="1800" b="0" dirty="0">
              <a:effectLst/>
            </a:endParaRPr>
          </a:p>
          <a:p>
            <a:br>
              <a:rPr lang="ar-SA" sz="1800" dirty="0"/>
            </a:br>
            <a:endParaRPr lang="ar-SA" sz="1200" dirty="0">
              <a:effectLst/>
              <a:latin typeface="Calibri" panose="020F0502020204030204" pitchFamily="34" charset="0"/>
              <a:ea typeface="Times New Roman" panose="02020603050405020304" pitchFamily="18" charset="0"/>
            </a:endParaRPr>
          </a:p>
          <a:p>
            <a:endParaRPr lang="ar-SA" sz="1200" dirty="0">
              <a:effectLst/>
              <a:latin typeface="Calibri" panose="020F0502020204030204" pitchFamily="34" charset="0"/>
              <a:ea typeface="Times New Roman" panose="02020603050405020304" pitchFamily="18" charset="0"/>
            </a:endParaRPr>
          </a:p>
          <a:p>
            <a:r>
              <a:rPr lang="de-AT" sz="1200" dirty="0">
                <a:effectLst/>
                <a:latin typeface="Calibri" panose="020F0502020204030204" pitchFamily="34" charset="0"/>
                <a:ea typeface="Times New Roman" panose="02020603050405020304" pitchFamily="18" charset="0"/>
              </a:rPr>
              <a:t>Used gaming as a tool</a:t>
            </a:r>
          </a:p>
          <a:p>
            <a:r>
              <a:rPr lang="de-AT" sz="1200" dirty="0">
                <a:effectLst/>
                <a:latin typeface="Calibri" panose="020F0502020204030204" pitchFamily="34" charset="0"/>
                <a:ea typeface="Times New Roman" panose="02020603050405020304" pitchFamily="18" charset="0"/>
              </a:rPr>
              <a:t>Minecraft – nablus</a:t>
            </a:r>
          </a:p>
          <a:p>
            <a:r>
              <a:rPr lang="de-AT" sz="1200" dirty="0">
                <a:effectLst/>
                <a:latin typeface="Calibri" panose="020F0502020204030204" pitchFamily="34" charset="0"/>
                <a:ea typeface="Times New Roman" panose="02020603050405020304" pitchFamily="18" charset="0"/>
              </a:rPr>
              <a:t>Realtime kandcaping – Gaza</a:t>
            </a:r>
          </a:p>
          <a:p>
            <a:endParaRPr lang="de-AT" sz="1200" dirty="0">
              <a:effectLst/>
              <a:latin typeface="Calibri" panose="020F0502020204030204" pitchFamily="34" charset="0"/>
              <a:ea typeface="Times New Roman" panose="02020603050405020304" pitchFamily="18" charset="0"/>
            </a:endParaRPr>
          </a:p>
          <a:p>
            <a:r>
              <a:rPr lang="de-AT" sz="1200" dirty="0">
                <a:effectLst/>
                <a:latin typeface="Calibri" panose="020F0502020204030204" pitchFamily="34" charset="0"/>
                <a:ea typeface="Times New Roman" panose="02020603050405020304" pitchFamily="18" charset="0"/>
              </a:rPr>
              <a:t>Simulation games</a:t>
            </a:r>
          </a:p>
          <a:p>
            <a:endParaRPr lang="de-AT" sz="1200" dirty="0">
              <a:effectLst/>
              <a:latin typeface="Calibri" panose="020F0502020204030204" pitchFamily="34" charset="0"/>
              <a:ea typeface="Times New Roman" panose="02020603050405020304" pitchFamily="18" charset="0"/>
            </a:endParaRPr>
          </a:p>
          <a:p>
            <a:r>
              <a:rPr lang="de-AT" sz="1200" dirty="0">
                <a:effectLst/>
                <a:latin typeface="Calibri" panose="020F0502020204030204" pitchFamily="34" charset="0"/>
                <a:ea typeface="Times New Roman" panose="02020603050405020304" pitchFamily="18" charset="0"/>
              </a:rPr>
              <a:t>- and to specifically improve the involvement of </a:t>
            </a:r>
            <a:r>
              <a:rPr lang="de-AT" sz="1200" b="1" dirty="0">
                <a:effectLst/>
                <a:latin typeface="Calibri" panose="020F0502020204030204" pitchFamily="34" charset="0"/>
                <a:ea typeface="Times New Roman" panose="02020603050405020304" pitchFamily="18" charset="0"/>
              </a:rPr>
              <a:t>young</a:t>
            </a:r>
            <a:r>
              <a:rPr lang="de-AT" sz="1200" dirty="0">
                <a:effectLst/>
                <a:latin typeface="Calibri" panose="020F0502020204030204" pitchFamily="34" charset="0"/>
                <a:ea typeface="Times New Roman" panose="02020603050405020304" pitchFamily="18" charset="0"/>
              </a:rPr>
              <a:t> people in the design of their local environment, we implented public space design exercises that used video games as a co-creation tool </a:t>
            </a:r>
          </a:p>
          <a:p>
            <a:pPr marL="171450" indent="-171450">
              <a:buFontTx/>
              <a:buChar char="-"/>
            </a:pPr>
            <a:r>
              <a:rPr lang="de-AT" sz="1200" dirty="0">
                <a:effectLst/>
                <a:latin typeface="Calibri" panose="020F0502020204030204" pitchFamily="34" charset="0"/>
                <a:ea typeface="Times New Roman" panose="02020603050405020304" pitchFamily="18" charset="0"/>
              </a:rPr>
              <a:t>it is also crucial to provide dedicated spaces for experimentation, where various governmental and non-governmental stakeholders can co-creatively work together to solve municipal challenges </a:t>
            </a:r>
          </a:p>
          <a:p>
            <a:pPr marL="171450" indent="-171450">
              <a:buFontTx/>
              <a:buChar char="-"/>
            </a:pPr>
            <a:endParaRPr lang="de-AT" sz="1200" b="1" dirty="0">
              <a:effectLst/>
              <a:latin typeface="Calibri" panose="020F0502020204030204" pitchFamily="34" charset="0"/>
            </a:endParaRPr>
          </a:p>
          <a:p>
            <a:pPr marL="0" indent="0">
              <a:buFont typeface="Arial" panose="020B0604020202020204" pitchFamily="34" charset="0"/>
              <a:buNone/>
            </a:pPr>
            <a:endParaRPr lang="de-AT" dirty="0"/>
          </a:p>
          <a:p>
            <a:pPr marL="0" indent="0">
              <a:buFont typeface="Arial" panose="020B0604020202020204" pitchFamily="34" charset="0"/>
              <a:buNone/>
            </a:pPr>
            <a:endParaRPr lang="de-AT" dirty="0"/>
          </a:p>
          <a:p>
            <a:pPr marL="0" indent="0">
              <a:buFont typeface="Arial" panose="020B0604020202020204" pitchFamily="34" charset="0"/>
              <a:buNone/>
            </a:pPr>
            <a:r>
              <a:rPr lang="de-AT" dirty="0"/>
              <a:t>https://drive.google.com/file/d/1Vu1WUs_GddH_6Fk_bHT2METqccwIqIh4/view</a:t>
            </a:r>
          </a:p>
          <a:p>
            <a:pPr marL="0" indent="0">
              <a:buFont typeface="Arial" panose="020B0604020202020204" pitchFamily="34" charset="0"/>
              <a:buNone/>
            </a:pPr>
            <a:endParaRPr lang="de-AT" dirty="0"/>
          </a:p>
          <a:p>
            <a:pPr marL="0" indent="0">
              <a:buFont typeface="Arial" panose="020B0604020202020204" pitchFamily="34" charset="0"/>
              <a:buNone/>
            </a:pPr>
            <a:r>
              <a:rPr lang="de-AT" dirty="0"/>
              <a:t>3:07</a:t>
            </a:r>
          </a:p>
        </p:txBody>
      </p:sp>
      <p:sp>
        <p:nvSpPr>
          <p:cNvPr id="4" name="Slide Number Placeholder 3"/>
          <p:cNvSpPr>
            <a:spLocks noGrp="1"/>
          </p:cNvSpPr>
          <p:nvPr>
            <p:ph type="sldNum" sz="quarter" idx="5"/>
          </p:nvPr>
        </p:nvSpPr>
        <p:spPr/>
        <p:txBody>
          <a:bodyPr/>
          <a:lstStyle/>
          <a:p>
            <a:fld id="{37945D4D-7F19-43EA-9130-A473B4AC5E6A}" type="slidenum">
              <a:rPr lang="en-US" smtClean="0"/>
              <a:t>5</a:t>
            </a:fld>
            <a:endParaRPr lang="en-US"/>
          </a:p>
        </p:txBody>
      </p:sp>
    </p:spTree>
    <p:extLst>
      <p:ext uri="{BB962C8B-B14F-4D97-AF65-F5344CB8AC3E}">
        <p14:creationId xmlns:p14="http://schemas.microsoft.com/office/powerpoint/2010/main" val="219884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0">
              <a:spcBef>
                <a:spcPts val="1200"/>
              </a:spcBef>
              <a:spcAft>
                <a:spcPts val="1200"/>
              </a:spcAft>
            </a:pPr>
            <a:r>
              <a:rPr lang="ar-SA" sz="1200" b="0" i="0" u="none" strike="noStrike" dirty="0">
                <a:solidFill>
                  <a:srgbClr val="000000"/>
                </a:solidFill>
                <a:effectLst/>
                <a:latin typeface="Calibri" panose="020F0502020204030204" pitchFamily="34" charset="0"/>
              </a:rPr>
              <a:t>منقوم ايضا بعقد تدريبات مخصصة لقفئات مختلفة، بتركز على الوعي الرقمي والحقوق الرقمية</a:t>
            </a:r>
          </a:p>
          <a:p>
            <a:pPr algn="r" rtl="0">
              <a:spcBef>
                <a:spcPts val="1200"/>
              </a:spcBef>
              <a:spcAft>
                <a:spcPts val="1200"/>
              </a:spcAft>
            </a:pPr>
            <a:endParaRPr lang="ar-SA" sz="1200" b="0" i="0" u="none" strike="noStrike" dirty="0">
              <a:solidFill>
                <a:srgbClr val="000000"/>
              </a:solidFill>
              <a:effectLst/>
              <a:latin typeface="Calibri" panose="020F0502020204030204" pitchFamily="34" charset="0"/>
            </a:endParaRPr>
          </a:p>
          <a:p>
            <a:pPr algn="r" rtl="0">
              <a:spcBef>
                <a:spcPts val="1200"/>
              </a:spcBef>
              <a:spcAft>
                <a:spcPts val="1200"/>
              </a:spcAft>
            </a:pPr>
            <a:r>
              <a:rPr lang="ar-SA" sz="1200" b="0" i="0" u="none" strike="noStrike" dirty="0">
                <a:solidFill>
                  <a:srgbClr val="000000"/>
                </a:solidFill>
                <a:effectLst/>
                <a:latin typeface="Calibri" panose="020F0502020204030204" pitchFamily="34" charset="0"/>
              </a:rPr>
              <a:t>فبيستهدف التدريب موظفي البلدية من جهة, وفئات مجتمعية خاصة من جهة أخرى. على سبيل المثال, الأمهات الي عليهن دعم أطفالهن في التعليم المنزلي أو الأشخاص الذي لديهم عوائق في تعلم المهارات الرقمية.</a:t>
            </a:r>
            <a:endParaRPr lang="ar-SA" sz="1800" b="0" dirty="0">
              <a:effectLst/>
            </a:endParaRPr>
          </a:p>
          <a:p>
            <a:endParaRPr lang="ar-SA" sz="1200" dirty="0">
              <a:effectLst/>
              <a:latin typeface="Calibri" panose="020F0502020204030204" pitchFamily="34" charset="0"/>
              <a:ea typeface="Times New Roman" panose="02020603050405020304" pitchFamily="18" charset="0"/>
            </a:endParaRPr>
          </a:p>
          <a:p>
            <a:r>
              <a:rPr lang="de-AT" sz="1200" dirty="0">
                <a:effectLst/>
                <a:latin typeface="Calibri" panose="020F0502020204030204" pitchFamily="34" charset="0"/>
                <a:ea typeface="Times New Roman" panose="02020603050405020304" pitchFamily="18" charset="0"/>
              </a:rPr>
              <a:t>- to address the issue of lacking digital skills and awareness of digital rights, we are implementing tailor-made and inclusive trainings and campaigns </a:t>
            </a:r>
            <a:br>
              <a:rPr lang="de-AT" sz="1200" dirty="0">
                <a:effectLst/>
                <a:latin typeface="Calibri" panose="020F0502020204030204" pitchFamily="34" charset="0"/>
                <a:ea typeface="Times New Roman" panose="02020603050405020304" pitchFamily="18" charset="0"/>
              </a:rPr>
            </a:br>
            <a:r>
              <a:rPr lang="de-AT" sz="1200" dirty="0">
                <a:effectLst/>
                <a:latin typeface="Calibri" panose="020F0502020204030204" pitchFamily="34" charset="0"/>
                <a:ea typeface="Times New Roman" panose="02020603050405020304" pitchFamily="18" charset="0"/>
              </a:rPr>
              <a:t>- the trainings target on one hand municipal staff, and on the other specific social groups, such as, for example, single mothers who had to support their children with home schooling during the height of the Covid pandemic, or people with disability in acquiring basic digital skills </a:t>
            </a:r>
            <a:endParaRPr lang="de-AT" dirty="0"/>
          </a:p>
        </p:txBody>
      </p:sp>
      <p:sp>
        <p:nvSpPr>
          <p:cNvPr id="4" name="Slide Number Placeholder 3"/>
          <p:cNvSpPr>
            <a:spLocks noGrp="1"/>
          </p:cNvSpPr>
          <p:nvPr>
            <p:ph type="sldNum" sz="quarter" idx="5"/>
          </p:nvPr>
        </p:nvSpPr>
        <p:spPr/>
        <p:txBody>
          <a:bodyPr/>
          <a:lstStyle/>
          <a:p>
            <a:fld id="{5F9B04B3-A19F-44B6-8BE8-FFD9E202BD47}" type="slidenum">
              <a:rPr lang="de-AT" smtClean="0"/>
              <a:t>6</a:t>
            </a:fld>
            <a:endParaRPr lang="de-AT"/>
          </a:p>
        </p:txBody>
      </p:sp>
    </p:spTree>
    <p:extLst>
      <p:ext uri="{BB962C8B-B14F-4D97-AF65-F5344CB8AC3E}">
        <p14:creationId xmlns:p14="http://schemas.microsoft.com/office/powerpoint/2010/main" val="415198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sz="1800" b="0" i="0" u="none" strike="noStrike" dirty="0">
                <a:solidFill>
                  <a:srgbClr val="000000"/>
                </a:solidFill>
                <a:effectLst/>
                <a:latin typeface="Calibri" panose="020F0502020204030204" pitchFamily="34" charset="0"/>
              </a:rPr>
              <a:t>ونعمل أيضاَ مع الوزارة والبلديات الشريكة على تحديد وسد الفجوات في التنظيم المتعلق بالتحول الرقمي المتمحور حول المواطن في قظاع الحكم المحلي.</a:t>
            </a:r>
          </a:p>
          <a:p>
            <a:pPr algn="r" rtl="0">
              <a:spcBef>
                <a:spcPts val="1200"/>
              </a:spcBef>
              <a:spcAft>
                <a:spcPts val="1200"/>
              </a:spcAft>
            </a:pPr>
            <a:endParaRPr lang="ar-SA" sz="1800" b="0" i="0" u="none" strike="noStrike" dirty="0">
              <a:solidFill>
                <a:srgbClr val="000000"/>
              </a:solidFill>
              <a:effectLst/>
              <a:latin typeface="Calibri" panose="020F0502020204030204" pitchFamily="34" charset="0"/>
            </a:endParaRP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فلحد الآن, قمنا بتطوير 17 سياسة خاصة بتكنولوجيا المعلومات والتواصل الالكتروني في الهيئات المحلية مثل:</a:t>
            </a:r>
            <a:endParaRPr lang="en-US" sz="1800" b="0" i="0" u="none" strike="noStrike" dirty="0">
              <a:solidFill>
                <a:srgbClr val="000000"/>
              </a:solidFill>
              <a:effectLst/>
              <a:latin typeface="Calibri" panose="020F0502020204030204" pitchFamily="34" charset="0"/>
            </a:endParaRPr>
          </a:p>
          <a:p>
            <a:pPr marL="0" marR="0" lvl="0" indent="0" algn="r" defTabSz="914400" rtl="0" eaLnBrk="1" fontAlgn="auto" latinLnBrk="0" hangingPunct="1">
              <a:lnSpc>
                <a:spcPct val="100000"/>
              </a:lnSpc>
              <a:spcBef>
                <a:spcPts val="1200"/>
              </a:spcBef>
              <a:spcAft>
                <a:spcPts val="1200"/>
              </a:spcAft>
              <a:buClrTx/>
              <a:buSzTx/>
              <a:buFontTx/>
              <a:buNone/>
              <a:tabLst/>
              <a:defRPr/>
            </a:pPr>
            <a:r>
              <a:rPr lang="en-US" sz="1800" b="0" i="0" u="none" strike="noStrike" dirty="0">
                <a:solidFill>
                  <a:srgbClr val="000000"/>
                </a:solidFill>
                <a:effectLst/>
                <a:latin typeface="Calibri" panose="020F0502020204030204" pitchFamily="34" charset="0"/>
              </a:rPr>
              <a:t>Information Security Policy</a:t>
            </a:r>
          </a:p>
          <a:p>
            <a:pPr algn="r" rtl="0">
              <a:spcBef>
                <a:spcPts val="1200"/>
              </a:spcBef>
              <a:spcAft>
                <a:spcPts val="1200"/>
              </a:spcAft>
            </a:pPr>
            <a:r>
              <a:rPr lang="en-US" sz="1800" b="0" i="0" u="none" strike="noStrike" dirty="0">
                <a:solidFill>
                  <a:srgbClr val="000000"/>
                </a:solidFill>
                <a:effectLst/>
                <a:latin typeface="Calibri" panose="020F0502020204030204" pitchFamily="34" charset="0"/>
              </a:rPr>
              <a:t>Disaster Recovery Policy</a:t>
            </a:r>
          </a:p>
          <a:p>
            <a:pPr algn="r" rtl="0">
              <a:spcBef>
                <a:spcPts val="1200"/>
              </a:spcBef>
              <a:spcAft>
                <a:spcPts val="1200"/>
              </a:spcAft>
            </a:pPr>
            <a:r>
              <a:rPr lang="en-US" sz="1800" b="0" i="0" u="none" strike="noStrike" dirty="0">
                <a:solidFill>
                  <a:srgbClr val="000000"/>
                </a:solidFill>
                <a:effectLst/>
                <a:latin typeface="Calibri" panose="020F0502020204030204" pitchFamily="34" charset="0"/>
              </a:rPr>
              <a:t>Data Integration Policy</a:t>
            </a:r>
          </a:p>
          <a:p>
            <a:pPr algn="r" rtl="0">
              <a:spcBef>
                <a:spcPts val="1200"/>
              </a:spcBef>
              <a:spcAft>
                <a:spcPts val="1200"/>
              </a:spcAft>
            </a:pPr>
            <a:endParaRPr lang="ar-SA" sz="1800" b="0" i="0" u="none" strike="noStrike" dirty="0">
              <a:solidFill>
                <a:srgbClr val="000000"/>
              </a:solidFill>
              <a:effectLst/>
              <a:latin typeface="Calibri" panose="020F0502020204030204" pitchFamily="34" charset="0"/>
            </a:endParaRPr>
          </a:p>
          <a:p>
            <a:br>
              <a:rPr lang="ar-SA" sz="4000" dirty="0"/>
            </a:br>
            <a:br>
              <a:rPr lang="ar-SA" sz="2800" dirty="0"/>
            </a:br>
            <a:endParaRPr lang="ar-SA" sz="1800" dirty="0">
              <a:effectLst/>
              <a:latin typeface="Calibri" panose="020F0502020204030204" pitchFamily="34" charset="0"/>
              <a:ea typeface="Times New Roman" panose="02020603050405020304" pitchFamily="18" charset="0"/>
            </a:endParaRPr>
          </a:p>
          <a:p>
            <a:r>
              <a:rPr lang="de-AT" sz="1800" dirty="0">
                <a:effectLst/>
                <a:latin typeface="Calibri" panose="020F0502020204030204" pitchFamily="34" charset="0"/>
                <a:ea typeface="Times New Roman" panose="02020603050405020304" pitchFamily="18" charset="0"/>
              </a:rPr>
              <a:t>- we also work with the national government and partner municipalities to map and address gaps in regulation related to citizen-centred digital transformation </a:t>
            </a:r>
            <a:br>
              <a:rPr lang="de-AT" sz="1800" dirty="0">
                <a:effectLst/>
                <a:latin typeface="Calibri" panose="020F0502020204030204" pitchFamily="34" charset="0"/>
                <a:ea typeface="Times New Roman" panose="02020603050405020304" pitchFamily="18" charset="0"/>
              </a:rPr>
            </a:br>
            <a:r>
              <a:rPr lang="de-AT" sz="1800" dirty="0">
                <a:effectLst/>
                <a:latin typeface="Calibri" panose="020F0502020204030204" pitchFamily="34" charset="0"/>
                <a:ea typeface="Times New Roman" panose="02020603050405020304" pitchFamily="18" charset="0"/>
              </a:rPr>
              <a:t>- the intent is to embed in regulation ways of working and developing digital solutions that put people's interests centre stage</a:t>
            </a:r>
            <a:br>
              <a:rPr lang="de-AT" sz="1800" dirty="0">
                <a:effectLst/>
                <a:latin typeface="Calibri" panose="020F0502020204030204" pitchFamily="34" charset="0"/>
                <a:ea typeface="Times New Roman" panose="02020603050405020304" pitchFamily="18" charset="0"/>
              </a:rPr>
            </a:br>
            <a:r>
              <a:rPr lang="de-AT" sz="1800" b="1" dirty="0">
                <a:effectLst/>
                <a:latin typeface="Calibri" panose="020F0502020204030204" pitchFamily="34" charset="0"/>
                <a:ea typeface="Times New Roman" panose="02020603050405020304" pitchFamily="18" charset="0"/>
              </a:rPr>
              <a:t>move to next slide </a:t>
            </a:r>
            <a:endParaRPr lang="de-AT" b="1" dirty="0"/>
          </a:p>
        </p:txBody>
      </p:sp>
      <p:sp>
        <p:nvSpPr>
          <p:cNvPr id="4" name="Slide Number Placeholder 3"/>
          <p:cNvSpPr>
            <a:spLocks noGrp="1"/>
          </p:cNvSpPr>
          <p:nvPr>
            <p:ph type="sldNum" sz="quarter" idx="5"/>
          </p:nvPr>
        </p:nvSpPr>
        <p:spPr/>
        <p:txBody>
          <a:bodyPr/>
          <a:lstStyle/>
          <a:p>
            <a:fld id="{5F9B04B3-A19F-44B6-8BE8-FFD9E202BD47}" type="slidenum">
              <a:rPr lang="de-AT" smtClean="0"/>
              <a:t>7</a:t>
            </a:fld>
            <a:endParaRPr lang="de-AT"/>
          </a:p>
        </p:txBody>
      </p:sp>
    </p:spTree>
    <p:extLst>
      <p:ext uri="{BB962C8B-B14F-4D97-AF65-F5344CB8AC3E}">
        <p14:creationId xmlns:p14="http://schemas.microsoft.com/office/powerpoint/2010/main" val="231710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مثل ماذكرت في البداية, منعمل ايضا على التواصل مع الخبراء الإقليميين في مجال الحكم الاإلكتروني.</a:t>
            </a:r>
          </a:p>
          <a:p>
            <a:pPr algn="r" rtl="0">
              <a:spcBef>
                <a:spcPts val="1200"/>
              </a:spcBef>
              <a:spcAft>
                <a:spcPts val="1200"/>
              </a:spcAft>
            </a:pPr>
            <a:r>
              <a:rPr lang="ar-SA" sz="1800" b="0" i="0" u="none" strike="noStrike" dirty="0">
                <a:solidFill>
                  <a:srgbClr val="000000"/>
                </a:solidFill>
                <a:effectLst/>
                <a:latin typeface="Calibri" panose="020F0502020204030204" pitchFamily="34" charset="0"/>
              </a:rPr>
              <a:t>وبهذا السياق، منقوم بعقد مؤتمرات اقليمية سنوية لتبادل الخبرات والافكار فيما يخص الخدمات الالكترونية والمشاركة المجتمعية وننظم مختبرات اقليمية مبتكرة لهذه الاهداف</a:t>
            </a:r>
            <a:endParaRPr lang="ar-SA" sz="1800" dirty="0">
              <a:effectLst/>
              <a:latin typeface="Calibri" panose="020F0502020204030204" pitchFamily="34" charset="0"/>
              <a:ea typeface="Times New Roman" panose="02020603050405020304" pitchFamily="18" charset="0"/>
            </a:endParaRPr>
          </a:p>
          <a:p>
            <a:r>
              <a:rPr lang="de-AT" sz="1800" dirty="0">
                <a:effectLst/>
                <a:latin typeface="Calibri" panose="020F0502020204030204" pitchFamily="34" charset="0"/>
                <a:ea typeface="Times New Roman" panose="02020603050405020304" pitchFamily="18" charset="0"/>
              </a:rPr>
              <a:t>As for our regional interaction</a:t>
            </a:r>
          </a:p>
          <a:p>
            <a:endParaRPr lang="de-AT" sz="1800" dirty="0">
              <a:effectLst/>
              <a:latin typeface="Calibri" panose="020F0502020204030204" pitchFamily="34" charset="0"/>
              <a:ea typeface="Times New Roman" panose="02020603050405020304" pitchFamily="18" charset="0"/>
            </a:endParaRPr>
          </a:p>
          <a:p>
            <a:pPr marL="285750" indent="-285750">
              <a:buFontTx/>
              <a:buChar char="-"/>
            </a:pPr>
            <a:r>
              <a:rPr lang="de-AT" sz="1800" dirty="0">
                <a:effectLst/>
                <a:latin typeface="Calibri" panose="020F0502020204030204" pitchFamily="34" charset="0"/>
                <a:ea typeface="Times New Roman" panose="02020603050405020304" pitchFamily="18" charset="0"/>
              </a:rPr>
              <a:t>More than 340 people from 39 countries took part in the first and second edition of the INDIGO Festival, 1st edition online, 2nd edition in Rome</a:t>
            </a:r>
          </a:p>
          <a:p>
            <a:pPr marL="285750" indent="-285750">
              <a:buFontTx/>
              <a:buChar char="-"/>
            </a:pPr>
            <a:r>
              <a:rPr lang="de-AT" sz="1800" dirty="0">
                <a:effectLst/>
                <a:latin typeface="Calibri" panose="020F0502020204030204" pitchFamily="34" charset="0"/>
                <a:ea typeface="Times New Roman" panose="02020603050405020304" pitchFamily="18" charset="0"/>
              </a:rPr>
              <a:t> this year we focused on three themes:  1</a:t>
            </a:r>
            <a:r>
              <a:rPr lang="de-AT" sz="1800" b="1" dirty="0">
                <a:effectLst/>
                <a:latin typeface="Calibri" panose="020F0502020204030204" pitchFamily="34" charset="0"/>
                <a:ea typeface="Times New Roman" panose="02020603050405020304" pitchFamily="18" charset="0"/>
              </a:rPr>
              <a:t>. Digitalization for all: </a:t>
            </a:r>
            <a:r>
              <a:rPr lang="de-AT" sz="1800" dirty="0">
                <a:effectLst/>
                <a:latin typeface="Calibri" panose="020F0502020204030204" pitchFamily="34" charset="0"/>
                <a:ea typeface="Times New Roman" panose="02020603050405020304" pitchFamily="18" charset="0"/>
              </a:rPr>
              <a:t>Inclusive digitalization and leave no one behind, all voices are heard in the design and implementation of e-gov solutions.. 2. </a:t>
            </a:r>
            <a:r>
              <a:rPr lang="de-AT" sz="1800" b="1" dirty="0">
                <a:effectLst/>
                <a:latin typeface="Calibri" panose="020F0502020204030204" pitchFamily="34" charset="0"/>
                <a:ea typeface="Times New Roman" panose="02020603050405020304" pitchFamily="18" charset="0"/>
              </a:rPr>
              <a:t>Green Digitalization</a:t>
            </a:r>
            <a:r>
              <a:rPr lang="de-AT" sz="1800" dirty="0">
                <a:effectLst/>
                <a:latin typeface="Calibri" panose="020F0502020204030204" pitchFamily="34" charset="0"/>
                <a:ea typeface="Times New Roman" panose="02020603050405020304" pitchFamily="18" charset="0"/>
              </a:rPr>
              <a:t>: e-waste and excessive use of energy explore how to maximize the potential of Green digital transformation and mitigate its negative impacts. 3. </a:t>
            </a:r>
            <a:r>
              <a:rPr lang="de-AT" sz="1800" b="1" dirty="0">
                <a:effectLst/>
                <a:latin typeface="Calibri" panose="020F0502020204030204" pitchFamily="34" charset="0"/>
                <a:ea typeface="Times New Roman" panose="02020603050405020304" pitchFamily="18" charset="0"/>
              </a:rPr>
              <a:t>Partnerships for public sector innovation </a:t>
            </a:r>
            <a:r>
              <a:rPr lang="de-AT" sz="1800" dirty="0">
                <a:effectLst/>
                <a:latin typeface="Calibri" panose="020F0502020204030204" pitchFamily="34" charset="0"/>
                <a:ea typeface="Times New Roman" panose="02020603050405020304" pitchFamily="18" charset="0"/>
              </a:rPr>
              <a:t>explore strategies for building strong partnerships between public and private stakeholders.</a:t>
            </a:r>
          </a:p>
          <a:p>
            <a:endParaRPr lang="de-AT"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9B04B3-A19F-44B6-8BE8-FFD9E202BD47}"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707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sz="1800" b="0" i="0" u="none" strike="noStrike" dirty="0">
                <a:solidFill>
                  <a:srgbClr val="000000"/>
                </a:solidFill>
                <a:effectLst/>
                <a:latin typeface="Calibri" panose="020F0502020204030204" pitchFamily="34" charset="0"/>
              </a:rPr>
              <a:t>من بعض الدروس التي استخلصناها مع شركائنا من وحي تجربتنا حتى الآن:</a:t>
            </a:r>
          </a:p>
          <a:p>
            <a:pPr algn="r"/>
            <a:r>
              <a:rPr lang="ar-SA" sz="1800" b="0" i="0" u="none" strike="noStrike" dirty="0">
                <a:solidFill>
                  <a:srgbClr val="000000"/>
                </a:solidFill>
                <a:effectLst/>
                <a:latin typeface="Calibri" panose="020F0502020204030204" pitchFamily="34" charset="0"/>
              </a:rPr>
              <a:t>أولاَ,  نرى أن هنالك حاجة </a:t>
            </a:r>
            <a:r>
              <a:rPr lang="ar-SA" sz="1800" b="1" i="0" u="none" strike="noStrike" dirty="0">
                <a:solidFill>
                  <a:srgbClr val="FF0000"/>
                </a:solidFill>
                <a:effectLst/>
                <a:latin typeface="Calibri" panose="020F0502020204030204" pitchFamily="34" charset="0"/>
              </a:rPr>
              <a:t>لتصدير</a:t>
            </a:r>
            <a:r>
              <a:rPr lang="ar-SA" sz="1800" b="0" i="0" u="none" strike="noStrike" dirty="0">
                <a:solidFill>
                  <a:srgbClr val="000000"/>
                </a:solidFill>
                <a:effectLst/>
                <a:latin typeface="Calibri" panose="020F0502020204030204" pitchFamily="34" charset="0"/>
              </a:rPr>
              <a:t> المنهجيات والحلول الناجحة للمزيد من الهيئات المحلية. مع الأخذ بعين الاعتبار دائماَ خصوصية الواقع والاحتياجات لكل منطقة.</a:t>
            </a:r>
          </a:p>
          <a:p>
            <a:pPr algn="r"/>
            <a:endParaRPr lang="ar-SA" sz="1800" b="0" i="0" u="none" strike="noStrike" dirty="0">
              <a:solidFill>
                <a:srgbClr val="000000"/>
              </a:solidFill>
              <a:effectLst/>
              <a:latin typeface="Calibri" panose="020F0502020204030204" pitchFamily="34" charset="0"/>
            </a:endParaRPr>
          </a:p>
          <a:p>
            <a:pPr algn="r"/>
            <a:r>
              <a:rPr lang="ar-SA" sz="1800" b="0" i="0" u="none" strike="noStrike" dirty="0">
                <a:solidFill>
                  <a:srgbClr val="000000"/>
                </a:solidFill>
                <a:effectLst/>
                <a:latin typeface="Calibri" panose="020F0502020204030204" pitchFamily="34" charset="0"/>
              </a:rPr>
              <a:t>نرى أيضاَ ضرورة ترابط الجهود المحلية والوطنية. على سبيل المثال, من خلال منصة الخدمات المطلقة حديثاَ (حكومتي).</a:t>
            </a:r>
            <a:endParaRPr lang="ar-SA" dirty="0"/>
          </a:p>
          <a:p>
            <a:pPr algn="r"/>
            <a:endParaRPr lang="ar-SA" sz="1800" b="0" i="0" u="none" strike="noStrike" dirty="0">
              <a:solidFill>
                <a:srgbClr val="000000"/>
              </a:solidFill>
              <a:effectLst/>
              <a:latin typeface="Calibri" panose="020F0502020204030204" pitchFamily="34" charset="0"/>
            </a:endParaRPr>
          </a:p>
          <a:p>
            <a:pPr algn="r"/>
            <a:r>
              <a:rPr lang="ar-SA" sz="1800" b="0" i="0" u="none" strike="noStrike" dirty="0">
                <a:solidFill>
                  <a:srgbClr val="000000"/>
                </a:solidFill>
                <a:effectLst/>
                <a:latin typeface="Calibri" panose="020F0502020204030204" pitchFamily="34" charset="0"/>
              </a:rPr>
              <a:t>بالإضافة الى لذلك, من المهم أيضاَ رعاية التعاون عبر القطاعات المختلفة - مع مؤسسات حكومية أخرى إلى جانب القطاع الخاص والمجتمع المدني.</a:t>
            </a:r>
          </a:p>
          <a:p>
            <a:pPr algn="r"/>
            <a:endParaRPr lang="ar-SA" sz="1800" b="0" i="0" u="none" strike="noStrike" dirty="0">
              <a:solidFill>
                <a:srgbClr val="000000"/>
              </a:solidFill>
              <a:effectLst/>
              <a:latin typeface="Calibri" panose="020F0502020204030204" pitchFamily="34" charset="0"/>
            </a:endParaRPr>
          </a:p>
          <a:p>
            <a:pPr algn="r"/>
            <a:r>
              <a:rPr lang="ar-SA" sz="1800" b="0" i="0" u="none" strike="noStrike" dirty="0">
                <a:solidFill>
                  <a:srgbClr val="000000"/>
                </a:solidFill>
                <a:effectLst/>
                <a:latin typeface="Calibri" panose="020F0502020204030204" pitchFamily="34" charset="0"/>
              </a:rPr>
              <a:t>ومن خلال هذا التعاون- راح نعمل على تعزيز مأسسة المنهجيات المتمحورة حول المواطن والابتكار في القطاع العام وبناء إطار عمل منظم يدمج النواحي المختلفة نحو استراتيجية وطنية للتحول الرقمي في قطاع الحكم المحلي.</a:t>
            </a:r>
          </a:p>
          <a:p>
            <a:pPr algn="r"/>
            <a:endParaRPr lang="ar-SA" sz="1800" b="0" i="0" u="none" strike="noStrike" dirty="0">
              <a:solidFill>
                <a:srgbClr val="000000"/>
              </a:solidFill>
              <a:effectLst/>
              <a:latin typeface="Calibri" panose="020F0502020204030204" pitchFamily="34" charset="0"/>
            </a:endParaRPr>
          </a:p>
          <a:p>
            <a:pPr algn="r"/>
            <a:r>
              <a:rPr lang="ar-SA" sz="1800" b="0" i="0" u="none" strike="noStrike" dirty="0">
                <a:solidFill>
                  <a:srgbClr val="000000"/>
                </a:solidFill>
                <a:effectLst/>
                <a:latin typeface="Calibri" panose="020F0502020204030204" pitchFamily="34" charset="0"/>
              </a:rPr>
              <a:t>على الجانب التكنولوجي, نرى حاجة لمواصلة العمل على تعزيز بناء بنية تحتية تكنولوجية قوية وآمنة. وبحاجة لاكتشاف إمكانية توظيف تقنيات مثل الذكاء الاصطناعي و التعلم الآلي في هذا القطاع. </a:t>
            </a:r>
          </a:p>
          <a:p>
            <a:pPr algn="r"/>
            <a:endParaRPr lang="ar-SA" sz="1800" b="0" i="0" u="none" strike="noStrike" dirty="0">
              <a:solidFill>
                <a:srgbClr val="000000"/>
              </a:solidFill>
              <a:effectLst/>
              <a:latin typeface="Calibri" panose="020F0502020204030204" pitchFamily="34" charset="0"/>
            </a:endParaRPr>
          </a:p>
          <a:p>
            <a:pPr algn="r"/>
            <a:r>
              <a:rPr lang="ar-SA" sz="1800" b="0" i="0" u="none" strike="noStrike" dirty="0">
                <a:solidFill>
                  <a:srgbClr val="000000"/>
                </a:solidFill>
                <a:effectLst/>
                <a:latin typeface="Calibri" panose="020F0502020204030204" pitchFamily="34" charset="0"/>
              </a:rPr>
              <a:t>شكرا</a:t>
            </a:r>
            <a:endParaRPr lang="ar-SA" dirty="0"/>
          </a:p>
          <a:p>
            <a:endParaRPr lang="ar-SA" dirty="0"/>
          </a:p>
          <a:p>
            <a:r>
              <a:rPr lang="de-AT" dirty="0"/>
              <a:t>Let‘s now come to the lessons we and our partners drew from our experience so far and what they could mean for our future work: </a:t>
            </a:r>
            <a:r>
              <a:rPr lang="de-AT" b="1" dirty="0"/>
              <a:t>(Click) </a:t>
            </a:r>
            <a:endParaRPr lang="de-AT" dirty="0"/>
          </a:p>
          <a:p>
            <a:r>
              <a:rPr lang="de-AT" dirty="0"/>
              <a:t>-first, we see that there is a need to scale successful approaches and solutions to more municpalities and even village councils, always keeping in</a:t>
            </a:r>
            <a:r>
              <a:rPr lang="ar-SA" dirty="0"/>
              <a:t>	</a:t>
            </a:r>
            <a:r>
              <a:rPr lang="de-AT" dirty="0"/>
              <a:t> mind, the specific realities and needs of each locality. </a:t>
            </a:r>
            <a:r>
              <a:rPr lang="de-AT" b="1" dirty="0"/>
              <a:t>(Click) </a:t>
            </a:r>
          </a:p>
          <a:p>
            <a:r>
              <a:rPr lang="de-AT" dirty="0"/>
              <a:t>-we also see the necessity to further link local and nation approaches. For example, the recently launched national e-service platform Hukumati could also include local e-services </a:t>
            </a:r>
            <a:r>
              <a:rPr lang="de-AT" b="1" dirty="0"/>
              <a:t>(Click) </a:t>
            </a:r>
            <a:endParaRPr lang="de-AT" dirty="0"/>
          </a:p>
          <a:p>
            <a:r>
              <a:rPr lang="en-US" sz="1200" dirty="0">
                <a:solidFill>
                  <a:schemeClr val="bg1"/>
                </a:solidFill>
                <a:latin typeface="Montserrat semibold" panose="00000700000000000000" pitchFamily="2" charset="0"/>
              </a:rPr>
              <a:t>-in addition to this vertical integration it is also important to foster cross-sectoral collaboration with other government institutions as well as the private sector and civil society </a:t>
            </a:r>
            <a:r>
              <a:rPr lang="de-AT" b="1" dirty="0"/>
              <a:t>(Click) </a:t>
            </a:r>
            <a:endParaRPr lang="en-US" sz="1200" dirty="0">
              <a:solidFill>
                <a:schemeClr val="bg1"/>
              </a:solidFill>
              <a:latin typeface="Montserrat semibold" panose="00000700000000000000" pitchFamily="2" charset="0"/>
            </a:endParaRPr>
          </a:p>
          <a:p>
            <a:r>
              <a:rPr lang="en-US" sz="1200" dirty="0">
                <a:solidFill>
                  <a:schemeClr val="bg1"/>
                </a:solidFill>
                <a:latin typeface="Montserrat semibold" panose="00000700000000000000" pitchFamily="2" charset="0"/>
              </a:rPr>
              <a:t>-linked to this we will also work to further institutionalize citizen-</a:t>
            </a:r>
            <a:r>
              <a:rPr lang="en-US" sz="1200" dirty="0" err="1">
                <a:solidFill>
                  <a:schemeClr val="bg1"/>
                </a:solidFill>
                <a:latin typeface="Montserrat semibold" panose="00000700000000000000" pitchFamily="2" charset="0"/>
              </a:rPr>
              <a:t>centred</a:t>
            </a:r>
            <a:r>
              <a:rPr lang="en-US" sz="1200" dirty="0">
                <a:solidFill>
                  <a:schemeClr val="bg1"/>
                </a:solidFill>
                <a:latin typeface="Montserrat semibold" panose="00000700000000000000" pitchFamily="2" charset="0"/>
              </a:rPr>
              <a:t> approaches and innovation in the public sector and to build a regulatory framework that integrates the different aspects into a National Digital Transformation Strategy. </a:t>
            </a:r>
            <a:r>
              <a:rPr lang="en-US" sz="1200" b="1" dirty="0">
                <a:solidFill>
                  <a:schemeClr val="bg1"/>
                </a:solidFill>
                <a:latin typeface="Montserrat semibold" panose="00000700000000000000" pitchFamily="2" charset="0"/>
              </a:rPr>
              <a:t>Maybe mention the example of World Bank here </a:t>
            </a:r>
            <a:r>
              <a:rPr lang="de-AT" b="1" dirty="0"/>
              <a:t>(Click) </a:t>
            </a:r>
          </a:p>
          <a:p>
            <a:r>
              <a:rPr lang="de-AT" dirty="0"/>
              <a:t>-on technological side, we see a clear need for further work on building a resilient and secure IT infrastructure and to explore the potentials of emerging tech such as artificial intelligence, machine learning or blockchain. In this regarding there is also clear demand on the partner‘s side which we can only address to a limited extent as part of the current project phase. </a:t>
            </a:r>
          </a:p>
          <a:p>
            <a:endParaRPr lang="de-AT" dirty="0"/>
          </a:p>
          <a:p>
            <a:r>
              <a:rPr lang="de-AT" b="1" dirty="0"/>
              <a:t>Thank you! </a:t>
            </a:r>
          </a:p>
        </p:txBody>
      </p:sp>
      <p:sp>
        <p:nvSpPr>
          <p:cNvPr id="4" name="Slide Number Placeholder 3"/>
          <p:cNvSpPr>
            <a:spLocks noGrp="1"/>
          </p:cNvSpPr>
          <p:nvPr>
            <p:ph type="sldNum" sz="quarter" idx="5"/>
          </p:nvPr>
        </p:nvSpPr>
        <p:spPr/>
        <p:txBody>
          <a:bodyPr/>
          <a:lstStyle/>
          <a:p>
            <a:fld id="{5F9B04B3-A19F-44B6-8BE8-FFD9E202BD47}" type="slidenum">
              <a:rPr lang="de-AT" smtClean="0"/>
              <a:t>9</a:t>
            </a:fld>
            <a:endParaRPr lang="de-AT"/>
          </a:p>
        </p:txBody>
      </p:sp>
    </p:spTree>
    <p:extLst>
      <p:ext uri="{BB962C8B-B14F-4D97-AF65-F5344CB8AC3E}">
        <p14:creationId xmlns:p14="http://schemas.microsoft.com/office/powerpoint/2010/main" val="420450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20.pn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8B3F-2D1E-490A-BC9F-9681F15F9A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AT"/>
          </a:p>
        </p:txBody>
      </p:sp>
      <p:sp>
        <p:nvSpPr>
          <p:cNvPr id="3" name="Subtitle 2">
            <a:extLst>
              <a:ext uri="{FF2B5EF4-FFF2-40B4-BE49-F238E27FC236}">
                <a16:creationId xmlns:a16="http://schemas.microsoft.com/office/drawing/2014/main" id="{B8355111-CD1A-4D74-BE25-E02B015EF0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
        <p:nvSpPr>
          <p:cNvPr id="4" name="Date Placeholder 3">
            <a:extLst>
              <a:ext uri="{FF2B5EF4-FFF2-40B4-BE49-F238E27FC236}">
                <a16:creationId xmlns:a16="http://schemas.microsoft.com/office/drawing/2014/main" id="{17BB284B-6227-46E1-A2AE-290AF2FE3CAD}"/>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5" name="Footer Placeholder 4">
            <a:extLst>
              <a:ext uri="{FF2B5EF4-FFF2-40B4-BE49-F238E27FC236}">
                <a16:creationId xmlns:a16="http://schemas.microsoft.com/office/drawing/2014/main" id="{9395DD18-B414-4686-8351-71CC94A7AC4C}"/>
              </a:ext>
            </a:extLst>
          </p:cNvPr>
          <p:cNvSpPr>
            <a:spLocks noGrp="1"/>
          </p:cNvSpPr>
          <p:nvPr>
            <p:ph type="ftr" sz="quarter" idx="11"/>
          </p:nvPr>
        </p:nvSpPr>
        <p:spPr/>
        <p:txBody>
          <a:bodyPr/>
          <a:lstStyle/>
          <a:p>
            <a:endParaRPr lang="de-AT"/>
          </a:p>
        </p:txBody>
      </p:sp>
      <p:sp>
        <p:nvSpPr>
          <p:cNvPr id="6" name="Slide Number Placeholder 5">
            <a:extLst>
              <a:ext uri="{FF2B5EF4-FFF2-40B4-BE49-F238E27FC236}">
                <a16:creationId xmlns:a16="http://schemas.microsoft.com/office/drawing/2014/main" id="{470B3469-4437-4F71-BB4E-D97DD237FEBE}"/>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269464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CDF7-F866-4C93-9A0E-077219A32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AT"/>
          </a:p>
        </p:txBody>
      </p:sp>
      <p:sp>
        <p:nvSpPr>
          <p:cNvPr id="3" name="Picture Placeholder 2">
            <a:extLst>
              <a:ext uri="{FF2B5EF4-FFF2-40B4-BE49-F238E27FC236}">
                <a16:creationId xmlns:a16="http://schemas.microsoft.com/office/drawing/2014/main" id="{6FB8522A-907A-4D61-B36E-E0DADD09C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CF221D4C-8EF7-4403-8595-755C10F52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B660B-934E-48F1-B546-6F0EAF71878F}"/>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6" name="Footer Placeholder 5">
            <a:extLst>
              <a:ext uri="{FF2B5EF4-FFF2-40B4-BE49-F238E27FC236}">
                <a16:creationId xmlns:a16="http://schemas.microsoft.com/office/drawing/2014/main" id="{20A54C12-5961-41A0-9646-E6ED01352963}"/>
              </a:ext>
            </a:extLst>
          </p:cNvPr>
          <p:cNvSpPr>
            <a:spLocks noGrp="1"/>
          </p:cNvSpPr>
          <p:nvPr>
            <p:ph type="ftr" sz="quarter" idx="11"/>
          </p:nvPr>
        </p:nvSpPr>
        <p:spPr/>
        <p:txBody>
          <a:bodyPr/>
          <a:lstStyle/>
          <a:p>
            <a:endParaRPr lang="de-AT"/>
          </a:p>
        </p:txBody>
      </p:sp>
      <p:sp>
        <p:nvSpPr>
          <p:cNvPr id="7" name="Slide Number Placeholder 6">
            <a:extLst>
              <a:ext uri="{FF2B5EF4-FFF2-40B4-BE49-F238E27FC236}">
                <a16:creationId xmlns:a16="http://schemas.microsoft.com/office/drawing/2014/main" id="{E288FB39-D45D-4B2D-A9F9-0AD48F3F76C5}"/>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3711899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B425-30FF-4110-AFBC-D4D827AE62EC}"/>
              </a:ext>
            </a:extLst>
          </p:cNvPr>
          <p:cNvSpPr>
            <a:spLocks noGrp="1"/>
          </p:cNvSpPr>
          <p:nvPr>
            <p:ph type="title"/>
          </p:nvPr>
        </p:nvSpPr>
        <p:spPr/>
        <p:txBody>
          <a:bodyPr/>
          <a:lstStyle/>
          <a:p>
            <a:r>
              <a:rPr lang="en-US"/>
              <a:t>Click to edit Master title style</a:t>
            </a:r>
            <a:endParaRPr lang="de-AT"/>
          </a:p>
        </p:txBody>
      </p:sp>
      <p:sp>
        <p:nvSpPr>
          <p:cNvPr id="3" name="Vertical Text Placeholder 2">
            <a:extLst>
              <a:ext uri="{FF2B5EF4-FFF2-40B4-BE49-F238E27FC236}">
                <a16:creationId xmlns:a16="http://schemas.microsoft.com/office/drawing/2014/main" id="{DF346C58-9465-49DA-A8DA-95A5C2988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a:extLst>
              <a:ext uri="{FF2B5EF4-FFF2-40B4-BE49-F238E27FC236}">
                <a16:creationId xmlns:a16="http://schemas.microsoft.com/office/drawing/2014/main" id="{14C8E865-808C-4709-BCDA-6D8475C6A596}"/>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5" name="Footer Placeholder 4">
            <a:extLst>
              <a:ext uri="{FF2B5EF4-FFF2-40B4-BE49-F238E27FC236}">
                <a16:creationId xmlns:a16="http://schemas.microsoft.com/office/drawing/2014/main" id="{9181506C-CBBE-455C-8765-6529944D5B6D}"/>
              </a:ext>
            </a:extLst>
          </p:cNvPr>
          <p:cNvSpPr>
            <a:spLocks noGrp="1"/>
          </p:cNvSpPr>
          <p:nvPr>
            <p:ph type="ftr" sz="quarter" idx="11"/>
          </p:nvPr>
        </p:nvSpPr>
        <p:spPr/>
        <p:txBody>
          <a:bodyPr/>
          <a:lstStyle/>
          <a:p>
            <a:endParaRPr lang="de-AT"/>
          </a:p>
        </p:txBody>
      </p:sp>
      <p:sp>
        <p:nvSpPr>
          <p:cNvPr id="6" name="Slide Number Placeholder 5">
            <a:extLst>
              <a:ext uri="{FF2B5EF4-FFF2-40B4-BE49-F238E27FC236}">
                <a16:creationId xmlns:a16="http://schemas.microsoft.com/office/drawing/2014/main" id="{B00E57F0-A746-4142-AA81-EA8846C6C3CB}"/>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703684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A9C02-7F89-4061-BF02-78BDCE26B4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AT"/>
          </a:p>
        </p:txBody>
      </p:sp>
      <p:sp>
        <p:nvSpPr>
          <p:cNvPr id="3" name="Vertical Text Placeholder 2">
            <a:extLst>
              <a:ext uri="{FF2B5EF4-FFF2-40B4-BE49-F238E27FC236}">
                <a16:creationId xmlns:a16="http://schemas.microsoft.com/office/drawing/2014/main" id="{31329187-B0B7-40F5-873B-1DE22544A4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a:extLst>
              <a:ext uri="{FF2B5EF4-FFF2-40B4-BE49-F238E27FC236}">
                <a16:creationId xmlns:a16="http://schemas.microsoft.com/office/drawing/2014/main" id="{278A8BF7-C6DC-4B18-BAF4-5CFAC4E2376B}"/>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5" name="Footer Placeholder 4">
            <a:extLst>
              <a:ext uri="{FF2B5EF4-FFF2-40B4-BE49-F238E27FC236}">
                <a16:creationId xmlns:a16="http://schemas.microsoft.com/office/drawing/2014/main" id="{BC6E0E90-B710-4FF9-8021-2B410D7BBE41}"/>
              </a:ext>
            </a:extLst>
          </p:cNvPr>
          <p:cNvSpPr>
            <a:spLocks noGrp="1"/>
          </p:cNvSpPr>
          <p:nvPr>
            <p:ph type="ftr" sz="quarter" idx="11"/>
          </p:nvPr>
        </p:nvSpPr>
        <p:spPr/>
        <p:txBody>
          <a:bodyPr/>
          <a:lstStyle/>
          <a:p>
            <a:endParaRPr lang="de-AT"/>
          </a:p>
        </p:txBody>
      </p:sp>
      <p:sp>
        <p:nvSpPr>
          <p:cNvPr id="6" name="Slide Number Placeholder 5">
            <a:extLst>
              <a:ext uri="{FF2B5EF4-FFF2-40B4-BE49-F238E27FC236}">
                <a16:creationId xmlns:a16="http://schemas.microsoft.com/office/drawing/2014/main" id="{4692F21D-5CF3-4BF1-A6FF-94AB18CF3990}"/>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1916883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46077047-B103-4667-81B0-99EEC82D50E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5" name="bar">
            <a:extLst>
              <a:ext uri="{FF2B5EF4-FFF2-40B4-BE49-F238E27FC236}">
                <a16:creationId xmlns:a16="http://schemas.microsoft.com/office/drawing/2014/main" id="{14344CC2-4203-4E3E-BDEB-9ECCEDA49D12}"/>
              </a:ext>
            </a:extLst>
          </p:cNvPr>
          <p:cNvSpPr/>
          <p:nvPr userDrawn="1"/>
        </p:nvSpPr>
        <p:spPr bwMode="gray">
          <a:xfrm>
            <a:off x="10890251" y="6133759"/>
            <a:ext cx="1132416" cy="69195"/>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err="1">
              <a:ln>
                <a:noFill/>
              </a:ln>
              <a:solidFill>
                <a:srgbClr val="6F6F6F"/>
              </a:solidFill>
              <a:effectLst/>
              <a:uLnTx/>
              <a:uFillTx/>
              <a:latin typeface="Arial" charset="0"/>
            </a:endParaRPr>
          </a:p>
        </p:txBody>
      </p:sp>
    </p:spTree>
    <p:extLst>
      <p:ext uri="{BB962C8B-B14F-4D97-AF65-F5344CB8AC3E}">
        <p14:creationId xmlns:p14="http://schemas.microsoft.com/office/powerpoint/2010/main" val="69704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5D7B-BFE6-4943-9B34-0E9491399724}"/>
              </a:ext>
            </a:extLst>
          </p:cNvPr>
          <p:cNvSpPr>
            <a:spLocks noGrp="1"/>
          </p:cNvSpPr>
          <p:nvPr>
            <p:ph type="title"/>
          </p:nvPr>
        </p:nvSpPr>
        <p:spPr/>
        <p:txBody>
          <a:bodyPr/>
          <a:lstStyle/>
          <a:p>
            <a:r>
              <a:rPr lang="en-US"/>
              <a:t>Click to edit Master title style</a:t>
            </a:r>
            <a:endParaRPr lang="de-AT"/>
          </a:p>
        </p:txBody>
      </p:sp>
      <p:sp>
        <p:nvSpPr>
          <p:cNvPr id="3" name="Date Placeholder 2">
            <a:extLst>
              <a:ext uri="{FF2B5EF4-FFF2-40B4-BE49-F238E27FC236}">
                <a16:creationId xmlns:a16="http://schemas.microsoft.com/office/drawing/2014/main" id="{8919CFFC-DEB1-410D-91CA-584F1CBE7B7B}"/>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4" name="Footer Placeholder 3">
            <a:extLst>
              <a:ext uri="{FF2B5EF4-FFF2-40B4-BE49-F238E27FC236}">
                <a16:creationId xmlns:a16="http://schemas.microsoft.com/office/drawing/2014/main" id="{91BCFF36-5D7E-4C43-8E36-8FEF1314A193}"/>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885330F1-5E0E-46CC-8E33-161F2332BD28}"/>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2377738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A27254-577E-49F8-AFBD-5C9FCDBD52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1813"/>
          <a:stretch/>
        </p:blipFill>
        <p:spPr>
          <a:xfrm rot="16200000">
            <a:off x="-91126" y="91123"/>
            <a:ext cx="1295407" cy="1113148"/>
          </a:xfrm>
          <a:prstGeom prst="rect">
            <a:avLst/>
          </a:prstGeom>
          <a:effectLst/>
        </p:spPr>
      </p:pic>
    </p:spTree>
    <p:extLst>
      <p:ext uri="{BB962C8B-B14F-4D97-AF65-F5344CB8AC3E}">
        <p14:creationId xmlns:p14="http://schemas.microsoft.com/office/powerpoint/2010/main" val="280512987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E97AE5-FFAC-1DCD-DC69-87F35173D984}"/>
              </a:ext>
            </a:extLst>
          </p:cNvPr>
          <p:cNvSpPr>
            <a:spLocks noGrp="1"/>
          </p:cNvSpPr>
          <p:nvPr>
            <p:ph type="dt" sz="half" idx="10"/>
          </p:nvPr>
        </p:nvSpPr>
        <p:spPr/>
        <p:txBody>
          <a:bodyPr/>
          <a:lstStyle/>
          <a:p>
            <a:fld id="{F82F7832-AF7C-4B7D-B948-F4231FDCD7B5}" type="datetimeFigureOut">
              <a:rPr lang="en-US" smtClean="0"/>
              <a:t>6/19/2023</a:t>
            </a:fld>
            <a:endParaRPr lang="en-US"/>
          </a:p>
        </p:txBody>
      </p:sp>
      <p:sp>
        <p:nvSpPr>
          <p:cNvPr id="5" name="Footer Placeholder 4">
            <a:extLst>
              <a:ext uri="{FF2B5EF4-FFF2-40B4-BE49-F238E27FC236}">
                <a16:creationId xmlns:a16="http://schemas.microsoft.com/office/drawing/2014/main" id="{96256E6F-E38A-F245-8445-8236E6BF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8C731-3EF7-8947-08D4-F686BD0F64CC}"/>
              </a:ext>
            </a:extLst>
          </p:cNvPr>
          <p:cNvSpPr>
            <a:spLocks noGrp="1"/>
          </p:cNvSpPr>
          <p:nvPr>
            <p:ph type="sldNum" sz="quarter" idx="12"/>
          </p:nvPr>
        </p:nvSpPr>
        <p:spPr/>
        <p:txBody>
          <a:bodyPr/>
          <a:lstStyle/>
          <a:p>
            <a:fld id="{17D89EE0-53CE-47F4-AB06-950E0D663B31}" type="slidenum">
              <a:rPr lang="en-US" smtClean="0"/>
              <a:t>‹#›</a:t>
            </a:fld>
            <a:endParaRPr lang="en-US"/>
          </a:p>
        </p:txBody>
      </p:sp>
      <p:pic>
        <p:nvPicPr>
          <p:cNvPr id="3" name="Picture 2">
            <a:extLst>
              <a:ext uri="{FF2B5EF4-FFF2-40B4-BE49-F238E27FC236}">
                <a16:creationId xmlns:a16="http://schemas.microsoft.com/office/drawing/2014/main" id="{60DF75A2-5AC7-7702-55C5-44A6F35271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315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Tree>
    <p:extLst>
      <p:ext uri="{BB962C8B-B14F-4D97-AF65-F5344CB8AC3E}">
        <p14:creationId xmlns:p14="http://schemas.microsoft.com/office/powerpoint/2010/main" val="61412172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b/w GIZ key visual</a:t>
            </a:r>
          </a:p>
        </p:txBody>
      </p:sp>
    </p:spTree>
    <p:extLst>
      <p:ext uri="{BB962C8B-B14F-4D97-AF65-F5344CB8AC3E}">
        <p14:creationId xmlns:p14="http://schemas.microsoft.com/office/powerpoint/2010/main" val="3424350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6729" y="1029491"/>
            <a:ext cx="517191" cy="787908"/>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2793" y="1034676"/>
            <a:ext cx="2117468" cy="866995"/>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6">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Tree>
    <p:extLst>
      <p:ext uri="{BB962C8B-B14F-4D97-AF65-F5344CB8AC3E}">
        <p14:creationId xmlns:p14="http://schemas.microsoft.com/office/powerpoint/2010/main" val="6843241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9643-AD57-465D-8902-3D6874DAFD56}"/>
              </a:ext>
            </a:extLst>
          </p:cNvPr>
          <p:cNvSpPr>
            <a:spLocks noGrp="1"/>
          </p:cNvSpPr>
          <p:nvPr>
            <p:ph type="title"/>
          </p:nvPr>
        </p:nvSpPr>
        <p:spPr/>
        <p:txBody>
          <a:bodyPr/>
          <a:lstStyle/>
          <a:p>
            <a:r>
              <a:rPr lang="en-US"/>
              <a:t>Click to edit Master title style</a:t>
            </a:r>
            <a:endParaRPr lang="de-AT"/>
          </a:p>
        </p:txBody>
      </p:sp>
      <p:sp>
        <p:nvSpPr>
          <p:cNvPr id="3" name="Date Placeholder 2">
            <a:extLst>
              <a:ext uri="{FF2B5EF4-FFF2-40B4-BE49-F238E27FC236}">
                <a16:creationId xmlns:a16="http://schemas.microsoft.com/office/drawing/2014/main" id="{BE352B7E-F6DB-45FF-9D17-7FF6BD282CF0}"/>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4" name="Footer Placeholder 3">
            <a:extLst>
              <a:ext uri="{FF2B5EF4-FFF2-40B4-BE49-F238E27FC236}">
                <a16:creationId xmlns:a16="http://schemas.microsoft.com/office/drawing/2014/main" id="{2AC29FAF-DFBB-4176-8752-4F82D856377A}"/>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D398BCA7-5011-45A1-B24A-735F000EC006}"/>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373174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6670" y="1966807"/>
            <a:ext cx="1662545" cy="1147156"/>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a:srcRect l="50418" r="36621"/>
          <a:stretch/>
        </p:blipFill>
        <p:spPr>
          <a:xfrm>
            <a:off x="10396670" y="1029491"/>
            <a:ext cx="517191" cy="787908"/>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9990"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406005995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37193803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r>
              <a:rPr lang="en-GB"/>
              <a:t>22 </a:t>
            </a:r>
            <a:r>
              <a:rPr lang="en-GB" err="1"/>
              <a:t>Ja</a:t>
            </a:r>
            <a:r>
              <a:rPr lang="en-GB"/>
              <a:t>. 2019</a:t>
            </a:r>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08171395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r>
              <a:rPr lang="en-GB"/>
              <a:t>22 Jan. 2019</a:t>
            </a:r>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GB"/>
              <a:t>Titel of the presentation</a:t>
            </a:r>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5305083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r>
              <a:rPr lang="en-GB"/>
              <a:t>22 Jan. 2019</a:t>
            </a:r>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722009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Section start slide</a:t>
            </a:r>
            <a:br>
              <a:rPr lang="en-GB"/>
            </a:br>
            <a:r>
              <a:rPr lang="en-GB"/>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r>
              <a:rPr lang="en-GB"/>
              <a:t>22 Jan. 2019</a:t>
            </a:r>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GB"/>
              <a:t>Titel of the presentation</a:t>
            </a:r>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7356321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r>
              <a:rPr lang="en-GB"/>
              <a:t>22 Jan. 2019</a:t>
            </a:r>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GB"/>
              <a:t>Titel of the presentation</a:t>
            </a:r>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2796129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r>
              <a:rPr lang="en-GB"/>
              <a:t>22 Jan. 2019</a:t>
            </a:r>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7650371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r>
              <a:rPr lang="en-GB"/>
              <a:t>22 Jan. 2019</a:t>
            </a:r>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22243785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r>
              <a:rPr lang="en-GB"/>
              <a:t>22 Jan. 2019</a:t>
            </a:r>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59484219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9F30-8B67-4ACF-9749-571005B948E0}"/>
              </a:ext>
            </a:extLst>
          </p:cNvPr>
          <p:cNvSpPr>
            <a:spLocks noGrp="1"/>
          </p:cNvSpPr>
          <p:nvPr>
            <p:ph type="title"/>
          </p:nvPr>
        </p:nvSpPr>
        <p:spPr/>
        <p:txBody>
          <a:bodyPr/>
          <a:lstStyle/>
          <a:p>
            <a:r>
              <a:rPr lang="en-US"/>
              <a:t>Click to edit Master title style</a:t>
            </a:r>
            <a:endParaRPr lang="de-AT"/>
          </a:p>
        </p:txBody>
      </p:sp>
      <p:sp>
        <p:nvSpPr>
          <p:cNvPr id="3" name="Content Placeholder 2">
            <a:extLst>
              <a:ext uri="{FF2B5EF4-FFF2-40B4-BE49-F238E27FC236}">
                <a16:creationId xmlns:a16="http://schemas.microsoft.com/office/drawing/2014/main" id="{1AE40CB0-8514-4DA1-9383-17675AA745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a:extLst>
              <a:ext uri="{FF2B5EF4-FFF2-40B4-BE49-F238E27FC236}">
                <a16:creationId xmlns:a16="http://schemas.microsoft.com/office/drawing/2014/main" id="{AEB7AD2A-CAFB-4331-AEC7-368B3280B354}"/>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5" name="Footer Placeholder 4">
            <a:extLst>
              <a:ext uri="{FF2B5EF4-FFF2-40B4-BE49-F238E27FC236}">
                <a16:creationId xmlns:a16="http://schemas.microsoft.com/office/drawing/2014/main" id="{846D82EC-F232-4BAD-AB49-BB3F34C44641}"/>
              </a:ext>
            </a:extLst>
          </p:cNvPr>
          <p:cNvSpPr>
            <a:spLocks noGrp="1"/>
          </p:cNvSpPr>
          <p:nvPr>
            <p:ph type="ftr" sz="quarter" idx="11"/>
          </p:nvPr>
        </p:nvSpPr>
        <p:spPr/>
        <p:txBody>
          <a:bodyPr/>
          <a:lstStyle/>
          <a:p>
            <a:endParaRPr lang="de-AT"/>
          </a:p>
        </p:txBody>
      </p:sp>
      <p:sp>
        <p:nvSpPr>
          <p:cNvPr id="6" name="Slide Number Placeholder 5">
            <a:extLst>
              <a:ext uri="{FF2B5EF4-FFF2-40B4-BE49-F238E27FC236}">
                <a16:creationId xmlns:a16="http://schemas.microsoft.com/office/drawing/2014/main" id="{7EFBD3BE-A19D-44D9-8D8F-1EAC81B402E2}"/>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1285580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a:t>Intermediate slide, photo</a:t>
            </a:r>
            <a:br>
              <a:rPr lang="en-GB"/>
            </a:br>
            <a:r>
              <a:rPr lang="en-GB"/>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r>
              <a:rPr lang="en-GB"/>
              <a:t>22 Jan. 2019</a:t>
            </a:r>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GB"/>
              <a:t>Titel of the presentation</a:t>
            </a:r>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2793" y="1034676"/>
            <a:ext cx="2117468" cy="866995"/>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8505914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r>
              <a:rPr lang="en-GB"/>
              <a:t>22 Jan. 2019</a:t>
            </a:r>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7959348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r>
              <a:rPr lang="en-GB"/>
              <a:t>22 Jan. 2019</a:t>
            </a:r>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42314979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r>
              <a:rPr lang="en-GB"/>
              <a:t>22 Jan. 2019</a:t>
            </a:r>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9377641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r>
              <a:rPr lang="en-GB"/>
              <a:t>22 Jan. 2019</a:t>
            </a:r>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GB"/>
              <a:t>Titel of the presentation</a:t>
            </a:r>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281783033"/>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r>
              <a:rPr lang="en-GB"/>
              <a:t>22 Jan. 2019</a:t>
            </a:r>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90880938"/>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r>
              <a:rPr lang="en-GB"/>
              <a:t>22 Jan. 2019</a:t>
            </a:r>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53443163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r>
              <a:rPr lang="en-GB"/>
              <a:t>22 Jan. 2019</a:t>
            </a:r>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9404801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r>
              <a:rPr lang="en-GB"/>
              <a:t>22 Jan. 2019</a:t>
            </a:r>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07060662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r>
              <a:rPr lang="en-GB"/>
              <a:t>22 Jan. 2019</a:t>
            </a:r>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49987731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1868-35DA-4FC6-AD31-D6F6C84F7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AT"/>
          </a:p>
        </p:txBody>
      </p:sp>
      <p:sp>
        <p:nvSpPr>
          <p:cNvPr id="3" name="Text Placeholder 2">
            <a:extLst>
              <a:ext uri="{FF2B5EF4-FFF2-40B4-BE49-F238E27FC236}">
                <a16:creationId xmlns:a16="http://schemas.microsoft.com/office/drawing/2014/main" id="{8A057ACA-14E4-47D9-867D-7D8626740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E4362-2427-4780-A153-1B0B5B4D51B1}"/>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5" name="Footer Placeholder 4">
            <a:extLst>
              <a:ext uri="{FF2B5EF4-FFF2-40B4-BE49-F238E27FC236}">
                <a16:creationId xmlns:a16="http://schemas.microsoft.com/office/drawing/2014/main" id="{E3A1C804-7F2B-413B-897C-DBE620704117}"/>
              </a:ext>
            </a:extLst>
          </p:cNvPr>
          <p:cNvSpPr>
            <a:spLocks noGrp="1"/>
          </p:cNvSpPr>
          <p:nvPr>
            <p:ph type="ftr" sz="quarter" idx="11"/>
          </p:nvPr>
        </p:nvSpPr>
        <p:spPr/>
        <p:txBody>
          <a:bodyPr/>
          <a:lstStyle/>
          <a:p>
            <a:endParaRPr lang="de-AT"/>
          </a:p>
        </p:txBody>
      </p:sp>
      <p:sp>
        <p:nvSpPr>
          <p:cNvPr id="6" name="Slide Number Placeholder 5">
            <a:extLst>
              <a:ext uri="{FF2B5EF4-FFF2-40B4-BE49-F238E27FC236}">
                <a16:creationId xmlns:a16="http://schemas.microsoft.com/office/drawing/2014/main" id="{208CB842-CADB-4EB1-8C7C-73118116B961}"/>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4104486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r>
              <a:rPr lang="en-GB"/>
              <a:t>22 Jan. 2019</a:t>
            </a:r>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17835784"/>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r>
              <a:rPr lang="en-GB"/>
              <a:t>22 Jan. 2019</a:t>
            </a:r>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230865037"/>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r>
              <a:rPr lang="en-GB"/>
              <a:t>22 Jan. 2019</a:t>
            </a:r>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GB"/>
              <a:t>Titel of the presentation</a:t>
            </a:r>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552229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58303"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r>
              <a:rPr lang="en-GB"/>
              <a:t>22 Jan. 2019</a:t>
            </a:r>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7971165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9465"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r>
              <a:rPr lang="en-GB"/>
              <a:t>22 Jan. 2019</a:t>
            </a:r>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1749765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9465"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r>
              <a:rPr lang="en-GB"/>
              <a:t>22 Jan. 2019</a:t>
            </a:r>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65351944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r>
              <a:rPr lang="en-GB"/>
              <a:t>22 Jan. 2019</a:t>
            </a:r>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387642372"/>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r>
              <a:rPr lang="en-GB"/>
              <a:t>22 Jan. 2019</a:t>
            </a:r>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GB"/>
              <a:t>Titel of the presentation</a:t>
            </a:r>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22296695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757"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170"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a:ln>
                  <a:noFill/>
                </a:ln>
                <a:solidFill>
                  <a:prstClr val="black"/>
                </a:solidFill>
                <a:effectLst/>
                <a:uLnTx/>
                <a:uFillTx/>
              </a:rPr>
            </a:br>
            <a:r>
              <a:rPr kumimoji="0" lang="de-DE" sz="1067" b="1" i="0" u="none" strike="noStrike" kern="0" cap="none" spc="0" normalizeH="0" baseline="0" noProof="0" err="1">
                <a:ln>
                  <a:noFill/>
                </a:ln>
                <a:solidFill>
                  <a:prstClr val="black"/>
                </a:solidFill>
                <a:effectLst/>
                <a:uLnTx/>
                <a:uFillTx/>
              </a:rPr>
              <a:t>Published</a:t>
            </a:r>
            <a:r>
              <a:rPr kumimoji="0" lang="de-DE" sz="1067" b="1" i="0" u="none" strike="noStrike" kern="0" cap="none" spc="0" normalizeH="0" baseline="0" noProof="0">
                <a:ln>
                  <a:noFill/>
                </a:ln>
                <a:solidFill>
                  <a:prstClr val="black"/>
                </a:solidFill>
                <a:effectLst/>
                <a:uLnTx/>
                <a:uFillTx/>
              </a:rPr>
              <a:t> </a:t>
            </a:r>
            <a:r>
              <a:rPr kumimoji="0" lang="de-DE" sz="1067" b="1" i="0" u="none" strike="noStrike" kern="0" cap="none" spc="0" normalizeH="0" baseline="0" noProof="0" err="1">
                <a:ln>
                  <a:noFill/>
                </a:ln>
                <a:solidFill>
                  <a:prstClr val="black"/>
                </a:solidFill>
                <a:effectLst/>
                <a:uLnTx/>
                <a:uFillTx/>
              </a:rPr>
              <a:t>by</a:t>
            </a:r>
            <a:r>
              <a:rPr kumimoji="0" lang="de-DE" sz="1067" b="1" i="0" u="none" strike="noStrike" kern="0" cap="none" spc="0" normalizeH="0" baseline="0" noProof="0">
                <a:ln>
                  <a:noFill/>
                </a:ln>
                <a:solidFill>
                  <a:prstClr val="black"/>
                </a:solidFill>
                <a:effectLst/>
                <a:uLnTx/>
                <a:uFillTx/>
              </a:rPr>
              <a:t>:</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Deutsche Gesellschaft </a:t>
            </a:r>
            <a:r>
              <a:rPr kumimoji="0" lang="de-DE" sz="1067" b="0" i="0" u="none" strike="noStrike" kern="0" cap="none" spc="0" normalizeH="0" baseline="0" noProof="0" err="1">
                <a:ln>
                  <a:noFill/>
                </a:ln>
                <a:solidFill>
                  <a:prstClr val="black"/>
                </a:solidFill>
                <a:effectLst/>
                <a:uLnTx/>
                <a:uFillTx/>
              </a:rPr>
              <a:t>für</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Internationale Zusammenarbeit (GIZ) GmbH</a:t>
            </a:r>
            <a:br>
              <a:rPr kumimoji="0" lang="de-DE" sz="1067" b="0" i="0" u="none" strike="noStrike" kern="0" cap="none" spc="0" normalizeH="0" baseline="0" noProof="0">
                <a:ln>
                  <a:noFill/>
                </a:ln>
                <a:solidFill>
                  <a:prstClr val="black"/>
                </a:solidFill>
                <a:effectLst/>
                <a:uLnTx/>
                <a:uFillTx/>
              </a:rPr>
            </a:b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Registered </a:t>
            </a:r>
            <a:r>
              <a:rPr kumimoji="0" lang="de-DE" sz="1067" b="0" i="0" u="none" strike="noStrike" kern="0" cap="none" spc="0" normalizeH="0" baseline="0" noProof="0" err="1">
                <a:ln>
                  <a:noFill/>
                </a:ln>
                <a:solidFill>
                  <a:prstClr val="black"/>
                </a:solidFill>
                <a:effectLst/>
                <a:uLnTx/>
                <a:uFillTx/>
              </a:rPr>
              <a:t>offices</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Bonn and Eschborn</a:t>
            </a:r>
            <a:endParaRPr kumimoji="0" lang="en-US" sz="1067"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r>
              <a:rPr lang="en-GB"/>
              <a:t>22 Jan. 2019</a:t>
            </a:r>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8351" y="4276011"/>
            <a:ext cx="1075837" cy="147733"/>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163996003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a:t>Photo credits/sources</a:t>
            </a:r>
            <a:endParaRPr lang="en-GB" sz="2400"/>
          </a:p>
        </p:txBody>
      </p:sp>
    </p:spTree>
    <p:extLst>
      <p:ext uri="{BB962C8B-B14F-4D97-AF65-F5344CB8AC3E}">
        <p14:creationId xmlns:p14="http://schemas.microsoft.com/office/powerpoint/2010/main" val="95360082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EC49-6D30-405A-ACDC-4DFEE8C0B544}"/>
              </a:ext>
            </a:extLst>
          </p:cNvPr>
          <p:cNvSpPr>
            <a:spLocks noGrp="1"/>
          </p:cNvSpPr>
          <p:nvPr>
            <p:ph type="title"/>
          </p:nvPr>
        </p:nvSpPr>
        <p:spPr/>
        <p:txBody>
          <a:bodyPr/>
          <a:lstStyle/>
          <a:p>
            <a:r>
              <a:rPr lang="en-US"/>
              <a:t>Click to edit Master title style</a:t>
            </a:r>
            <a:endParaRPr lang="de-AT"/>
          </a:p>
        </p:txBody>
      </p:sp>
      <p:sp>
        <p:nvSpPr>
          <p:cNvPr id="3" name="Content Placeholder 2">
            <a:extLst>
              <a:ext uri="{FF2B5EF4-FFF2-40B4-BE49-F238E27FC236}">
                <a16:creationId xmlns:a16="http://schemas.microsoft.com/office/drawing/2014/main" id="{6413FCB9-BA19-4CC2-927C-95E4F7FD5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a:extLst>
              <a:ext uri="{FF2B5EF4-FFF2-40B4-BE49-F238E27FC236}">
                <a16:creationId xmlns:a16="http://schemas.microsoft.com/office/drawing/2014/main" id="{A3BBA823-F985-4054-9A03-93DD97AD3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Date Placeholder 4">
            <a:extLst>
              <a:ext uri="{FF2B5EF4-FFF2-40B4-BE49-F238E27FC236}">
                <a16:creationId xmlns:a16="http://schemas.microsoft.com/office/drawing/2014/main" id="{031AC015-FA6F-4895-95A2-6F43EB403A51}"/>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6" name="Footer Placeholder 5">
            <a:extLst>
              <a:ext uri="{FF2B5EF4-FFF2-40B4-BE49-F238E27FC236}">
                <a16:creationId xmlns:a16="http://schemas.microsoft.com/office/drawing/2014/main" id="{F6659AD9-8FA0-400C-A19F-63CE44964B79}"/>
              </a:ext>
            </a:extLst>
          </p:cNvPr>
          <p:cNvSpPr>
            <a:spLocks noGrp="1"/>
          </p:cNvSpPr>
          <p:nvPr>
            <p:ph type="ftr" sz="quarter" idx="11"/>
          </p:nvPr>
        </p:nvSpPr>
        <p:spPr/>
        <p:txBody>
          <a:bodyPr/>
          <a:lstStyle/>
          <a:p>
            <a:endParaRPr lang="de-AT"/>
          </a:p>
        </p:txBody>
      </p:sp>
      <p:sp>
        <p:nvSpPr>
          <p:cNvPr id="7" name="Slide Number Placeholder 6">
            <a:extLst>
              <a:ext uri="{FF2B5EF4-FFF2-40B4-BE49-F238E27FC236}">
                <a16:creationId xmlns:a16="http://schemas.microsoft.com/office/drawing/2014/main" id="{80DAF906-E47A-4285-B499-C0E272E56F53}"/>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1948073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65" y="821728"/>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a:ln>
                  <a:noFill/>
                </a:ln>
                <a:solidFill>
                  <a:prstClr val="black"/>
                </a:solidFill>
                <a:effectLst/>
                <a:uLnTx/>
                <a:uFillTx/>
              </a:rPr>
              <a:t>Deutsche Gesellschaft </a:t>
            </a:r>
            <a:r>
              <a:rPr kumimoji="0" lang="en-GB" sz="1467" b="1" i="0" u="none" strike="noStrike" kern="0" cap="none" spc="0" normalizeH="0" baseline="0" noProof="0" err="1">
                <a:ln>
                  <a:noFill/>
                </a:ln>
                <a:solidFill>
                  <a:prstClr val="black"/>
                </a:solidFill>
                <a:effectLst/>
                <a:uLnTx/>
                <a:uFillTx/>
              </a:rPr>
              <a:t>für</a:t>
            </a:r>
            <a:br>
              <a:rPr kumimoji="0" lang="en-GB" sz="1467" b="1" i="0" u="none" strike="noStrike" kern="0" cap="none" spc="0" normalizeH="0" baseline="0" noProof="0">
                <a:ln>
                  <a:noFill/>
                </a:ln>
                <a:solidFill>
                  <a:prstClr val="black"/>
                </a:solidFill>
                <a:effectLst/>
                <a:uLnTx/>
                <a:uFillTx/>
              </a:rPr>
            </a:br>
            <a:r>
              <a:rPr kumimoji="0" lang="en-GB" sz="1467" b="1" i="0" u="none" strike="noStrike" kern="0" cap="none" spc="0" normalizeH="0" baseline="0" noProof="0">
                <a:ln>
                  <a:noFill/>
                </a:ln>
                <a:solidFill>
                  <a:prstClr val="black"/>
                </a:solidFill>
                <a:effectLst/>
                <a:uLnTx/>
                <a:uFillTx/>
              </a:rPr>
              <a:t>Internationale </a:t>
            </a:r>
            <a:r>
              <a:rPr kumimoji="0" lang="en-GB" sz="1467" b="1" i="0" u="none" strike="noStrike" kern="0" cap="none" spc="0" normalizeH="0" baseline="0" noProof="0" err="1">
                <a:ln>
                  <a:noFill/>
                </a:ln>
                <a:solidFill>
                  <a:prstClr val="black"/>
                </a:solidFill>
                <a:effectLst/>
                <a:uLnTx/>
                <a:uFillTx/>
              </a:rPr>
              <a:t>Zusammenarbeit</a:t>
            </a:r>
            <a:r>
              <a:rPr kumimoji="0" lang="en-GB" sz="1467" b="1" i="0" u="none" strike="noStrike" kern="0" cap="none" spc="0" normalizeH="0" baseline="0" noProof="0">
                <a:ln>
                  <a:noFill/>
                </a:ln>
                <a:solidFill>
                  <a:prstClr val="black"/>
                </a:solidFill>
                <a:effectLst/>
                <a:uLnTx/>
                <a:uFillTx/>
              </a:rPr>
              <a: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Registered offices</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Bonn and </a:t>
            </a:r>
            <a:r>
              <a:rPr kumimoji="0" lang="en-US" sz="1467" b="0" i="0" u="none" strike="noStrike" kern="0" cap="none" spc="0" normalizeH="0" baseline="0" noProof="0" err="1">
                <a:ln>
                  <a:noFill/>
                </a:ln>
                <a:solidFill>
                  <a:prstClr val="black"/>
                </a:solidFill>
                <a:effectLst/>
                <a:uLnTx/>
                <a:uFillTx/>
              </a:rPr>
              <a:t>Eschborn</a:t>
            </a:r>
            <a:endParaRPr kumimoji="0" lang="en-U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Friedrich-Ebert-Allee 36 + 40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53113 Bonn, Germany</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T  +49  228  44 60 - 0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I   </a:t>
            </a:r>
            <a:r>
              <a:rPr kumimoji="0" lang="en-GB" sz="533" b="0" i="0" u="none" strike="noStrike" kern="0" cap="none" spc="0" normalizeH="0" baseline="0" noProof="0">
                <a:ln>
                  <a:noFill/>
                </a:ln>
                <a:solidFill>
                  <a:prstClr val="black"/>
                </a:solidFill>
                <a:effectLst/>
                <a:uLnTx/>
                <a:uFillTx/>
              </a:rPr>
              <a:t> </a:t>
            </a:r>
            <a:r>
              <a:rPr kumimoji="0" lang="en-GB" sz="1467"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mn-lt"/>
                <a:ea typeface="+mn-ea"/>
                <a:cs typeface="+mn-cs"/>
              </a:rPr>
              <a:t>Dag-Hammarskjöld-</a:t>
            </a:r>
            <a:r>
              <a:rPr kumimoji="0" lang="en-GB" sz="1467" b="0" i="0" u="none" strike="noStrike" kern="0" cap="none" spc="0" normalizeH="0" baseline="0" noProof="0" err="1">
                <a:ln>
                  <a:noFill/>
                </a:ln>
                <a:solidFill>
                  <a:prstClr val="black"/>
                </a:solidFill>
                <a:effectLst/>
                <a:uLnTx/>
                <a:uFillTx/>
                <a:latin typeface="+mn-lt"/>
                <a:ea typeface="+mn-ea"/>
                <a:cs typeface="+mn-cs"/>
              </a:rPr>
              <a:t>Weg</a:t>
            </a:r>
            <a:r>
              <a:rPr kumimoji="0" lang="en-GB" sz="1467" b="0" i="0" u="none" strike="noStrike" kern="0" cap="none" spc="0" normalizeH="0" baseline="0" noProof="0">
                <a:ln>
                  <a:noFill/>
                </a:ln>
                <a:solidFill>
                  <a:prstClr val="black"/>
                </a:solidFill>
                <a:effectLst/>
                <a:uLnTx/>
                <a:uFillTx/>
                <a:latin typeface="+mn-lt"/>
                <a:ea typeface="+mn-ea"/>
                <a:cs typeface="+mn-cs"/>
              </a:rPr>
              <a:t> 1 - 5</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65760 </a:t>
            </a:r>
            <a:r>
              <a:rPr kumimoji="0" lang="en-GB" sz="1467" b="0" i="0" u="none" strike="noStrike" kern="0" cap="none" spc="0" normalizeH="0" baseline="0" noProof="0" err="1">
                <a:ln>
                  <a:noFill/>
                </a:ln>
                <a:solidFill>
                  <a:prstClr val="black"/>
                </a:solidFill>
                <a:effectLst/>
                <a:uLnTx/>
                <a:uFillTx/>
                <a:latin typeface="+mn-lt"/>
                <a:ea typeface="+mn-ea"/>
                <a:cs typeface="+mn-cs"/>
              </a:rPr>
              <a:t>Eschborn</a:t>
            </a:r>
            <a:r>
              <a:rPr kumimoji="0" lang="en-GB" sz="1467" b="0" i="0" u="none" strike="noStrike" kern="0" cap="none" spc="0" normalizeH="0" baseline="0" noProof="0">
                <a:ln>
                  <a:noFill/>
                </a:ln>
                <a:solidFill>
                  <a:prstClr val="black"/>
                </a:solidFill>
                <a:effectLst/>
                <a:uLnTx/>
                <a:uFillTx/>
                <a:latin typeface="+mn-lt"/>
                <a:ea typeface="+mn-ea"/>
                <a:cs typeface="+mn-cs"/>
              </a:rPr>
              <a:t>, Germany</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311795487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folie Standar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9" cy="4660625"/>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273301235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 farbig">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9"/>
            <a:ext cx="10628948" cy="960263"/>
          </a:xfrm>
          <a:prstGeom prst="rect">
            <a:avLst/>
          </a:prstGeom>
        </p:spPr>
        <p:txBody>
          <a:bodyPr wrap="square">
            <a:spAutoFit/>
          </a:bodyPr>
          <a:lstStyle>
            <a:lvl1pPr>
              <a:defRPr sz="3467" b="1">
                <a:solidFill>
                  <a:schemeClr val="tx1"/>
                </a:solidFill>
              </a:defRPr>
            </a:lvl1pPr>
          </a:lstStyle>
          <a:p>
            <a:r>
              <a:rPr lang="de-DE"/>
              <a:t>Titelfolie / </a:t>
            </a:r>
            <a:r>
              <a:rPr lang="de-DE" noProof="0"/>
              <a:t>Headline</a:t>
            </a:r>
            <a:br>
              <a:rPr lang="de-DE" noProof="0"/>
            </a:br>
            <a:r>
              <a:rPr lang="de-DE" noProof="0"/>
              <a:t>mit farbigem GIZ Key Visual</a:t>
            </a:r>
            <a:endParaRPr lang="de-DE"/>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a:t>Dies ist die </a:t>
            </a:r>
            <a:r>
              <a:rPr lang="de-DE" err="1"/>
              <a:t>Subline</a:t>
            </a:r>
            <a:endParaRPr lang="de-DE"/>
          </a:p>
          <a:p>
            <a:pPr lvl="0"/>
            <a:r>
              <a:rPr lang="de-DE"/>
              <a:t>Projektname | Datum  </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bwMode="gray">
          <a:xfrm>
            <a:off x="916199" y="5422244"/>
            <a:ext cx="3081728" cy="850558"/>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89" y="4886960"/>
            <a:ext cx="4863878"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Tree>
    <p:extLst>
      <p:ext uri="{BB962C8B-B14F-4D97-AF65-F5344CB8AC3E}">
        <p14:creationId xmlns:p14="http://schemas.microsoft.com/office/powerpoint/2010/main" val="26283316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 s/w">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0"/>
            <a:ext cx="11858487" cy="4721862"/>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bwMode="gray">
          <a:xfrm>
            <a:off x="916199" y="5422244"/>
            <a:ext cx="3081728" cy="85055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89" y="4886960"/>
            <a:ext cx="4863878"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a:t>Dies ist die </a:t>
            </a:r>
            <a:r>
              <a:rPr lang="de-DE" err="1"/>
              <a:t>Subline</a:t>
            </a:r>
            <a:endParaRPr lang="de-DE"/>
          </a:p>
          <a:p>
            <a:pPr lvl="0"/>
            <a:r>
              <a:rPr lang="de-DE"/>
              <a:t>Projektname | Datum</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9"/>
            <a:ext cx="10628948" cy="960263"/>
          </a:xfrm>
          <a:prstGeom prst="rect">
            <a:avLst/>
          </a:prstGeom>
        </p:spPr>
        <p:txBody>
          <a:bodyPr wrap="square">
            <a:spAutoFit/>
          </a:bodyPr>
          <a:lstStyle>
            <a:lvl1pPr>
              <a:defRPr sz="3467" b="1">
                <a:solidFill>
                  <a:schemeClr val="tx1"/>
                </a:solidFill>
              </a:defRPr>
            </a:lvl1pPr>
          </a:lstStyle>
          <a:p>
            <a:r>
              <a:rPr lang="de-DE"/>
              <a:t>Titelfolie / Headline</a:t>
            </a:r>
            <a:br>
              <a:rPr lang="de-DE"/>
            </a:br>
            <a:r>
              <a:rPr lang="de-DE"/>
              <a:t>mit s/w GIZ Key Visual</a:t>
            </a:r>
          </a:p>
        </p:txBody>
      </p:sp>
    </p:spTree>
    <p:extLst>
      <p:ext uri="{BB962C8B-B14F-4D97-AF65-F5344CB8AC3E}">
        <p14:creationId xmlns:p14="http://schemas.microsoft.com/office/powerpoint/2010/main" val="257392323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 F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63"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535531"/>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a:ln>
                  <a:noFill/>
                </a:ln>
                <a:solidFill>
                  <a:prstClr val="black"/>
                </a:solidFill>
                <a:effectLst/>
                <a:uLnTx/>
                <a:uFillTx/>
                <a:latin typeface="+mn-lt"/>
                <a:ea typeface="+mn-ea"/>
                <a:cs typeface="+mn-cs"/>
              </a:rPr>
            </a:br>
            <a:endParaRPr kumimoji="0" lang="de-DE" sz="1600" b="0" i="0" u="none" strike="noStrike" kern="1200" cap="none" spc="0" normalizeH="0" baseline="0" noProof="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gray">
          <a:xfrm>
            <a:off x="916199" y="5422244"/>
            <a:ext cx="3081728" cy="85055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89" y="4886960"/>
            <a:ext cx="4863878"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93919" y="237068"/>
            <a:ext cx="3712428" cy="1384995"/>
          </a:xfrm>
          <a:prstGeom prst="rect">
            <a:avLst/>
          </a:prstGeom>
          <a:noFill/>
        </p:spPr>
        <p:txBody>
          <a:bodyPr wrap="none" rtlCol="0">
            <a:spAutoFit/>
          </a:bodyPr>
          <a:lstStyle/>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Auf Bild oberhalb der Transparenz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Bild mit Taste ENTF löschen.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 Auf kleines Symbol in der Mitte der Seite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Foto auswählen.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Unter „Start/Folie zurücksetzen“.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Bei Bedarf unter „Format/Schneidewerkzeug“ </a:t>
            </a:r>
            <a:br>
              <a:rPr lang="de-DE" sz="1200" b="0">
                <a:solidFill>
                  <a:schemeClr val="bg1">
                    <a:lumMod val="50000"/>
                  </a:schemeClr>
                </a:solidFill>
              </a:rPr>
            </a:br>
            <a:r>
              <a:rPr lang="de-DE" sz="1200" b="0">
                <a:solidFill>
                  <a:schemeClr val="bg1">
                    <a:lumMod val="50000"/>
                  </a:schemeClr>
                </a:solidFill>
              </a:rPr>
              <a:t>Ausschnitt bearbeiten.</a:t>
            </a:r>
          </a:p>
        </p:txBody>
      </p:sp>
      <p:pic>
        <p:nvPicPr>
          <p:cNvPr id="7" name="Grafik 6" descr="Ein Bild, das Screenshot enthält.&#10;&#10;Automatisch generierte Beschreibung">
            <a:extLst>
              <a:ext uri="{FF2B5EF4-FFF2-40B4-BE49-F238E27FC236}">
                <a16:creationId xmlns:a16="http://schemas.microsoft.com/office/drawing/2014/main" id="{B2F80A22-ED8F-44E7-B2BE-85BF50D142D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9938773" y="1136801"/>
            <a:ext cx="620963" cy="751358"/>
          </a:xfrm>
          <a:prstGeom prst="rect">
            <a:avLst/>
          </a:prstGeom>
        </p:spPr>
      </p:pic>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2"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4" cstate="screen">
              <a:alphaModFix amt="80000"/>
              <a:extLst>
                <a:ext uri="{28A0092B-C50C-407E-A947-70E740481C1C}">
                  <a14:useLocalDpi xmlns:a14="http://schemas.microsoft.com/office/drawing/2010/main" val="0"/>
                </a:ext>
              </a:extLst>
            </a:blip>
            <a:srcRect/>
            <a:stretch>
              <a:fillRect/>
            </a:stretch>
          </a:blipFill>
        </p:spPr>
        <p:txBody>
          <a:bodyPr wrap="square" lIns="576000" bIns="1036800" anchor="b">
            <a:noAutofit/>
          </a:bodyPr>
          <a:lstStyle>
            <a:lvl1pPr>
              <a:defRPr sz="3467" b="1">
                <a:solidFill>
                  <a:schemeClr val="tx1"/>
                </a:solidFill>
              </a:defRPr>
            </a:lvl1pPr>
          </a:lstStyle>
          <a:p>
            <a:r>
              <a:rPr lang="de-DE"/>
              <a:t>Titelfolie / Headline</a:t>
            </a:r>
            <a:br>
              <a:rPr lang="de-DE"/>
            </a:br>
            <a:r>
              <a:rPr lang="de-DE"/>
              <a:t>mit Hintergrundfoto (austauschbar)</a:t>
            </a:r>
          </a:p>
        </p:txBody>
      </p:sp>
      <p:pic>
        <p:nvPicPr>
          <p:cNvPr id="4" name="Grafik 3" descr="Ein Bild, das Screenshot enthält.&#10;&#10;Automatisch generierte Beschreibung">
            <a:extLst>
              <a:ext uri="{FF2B5EF4-FFF2-40B4-BE49-F238E27FC236}">
                <a16:creationId xmlns:a16="http://schemas.microsoft.com/office/drawing/2014/main" id="{E5595441-F987-46F7-B0FF-6162DB53F7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078" y="1136801"/>
            <a:ext cx="2113198" cy="751358"/>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a:t>Dies ist die </a:t>
            </a:r>
            <a:r>
              <a:rPr lang="de-DE" err="1"/>
              <a:t>Subline</a:t>
            </a:r>
            <a:endParaRPr lang="de-DE"/>
          </a:p>
          <a:p>
            <a:pPr lvl="0"/>
            <a:r>
              <a:rPr lang="de-DE"/>
              <a:t>Projektname | Datum</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gray">
          <a:xfrm>
            <a:off x="9996030" y="1966808"/>
            <a:ext cx="1662545" cy="1147156"/>
          </a:xfrm>
          <a:prstGeom prst="rect">
            <a:avLst/>
          </a:prstGeom>
        </p:spPr>
      </p:pic>
      <p:sp>
        <p:nvSpPr>
          <p:cNvPr id="30" name="Rechteck 29">
            <a:extLst>
              <a:ext uri="{FF2B5EF4-FFF2-40B4-BE49-F238E27FC236}">
                <a16:creationId xmlns:a16="http://schemas.microsoft.com/office/drawing/2014/main" id="{D653919A-E7CD-4FC8-8C22-019673316FC4}"/>
              </a:ext>
            </a:extLst>
          </p:cNvPr>
          <p:cNvSpPr/>
          <p:nvPr userDrawn="1"/>
        </p:nvSpPr>
        <p:spPr bwMode="gray">
          <a:xfrm>
            <a:off x="8734474" y="1509304"/>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3" name="Rechteck">
            <a:extLst>
              <a:ext uri="{FF2B5EF4-FFF2-40B4-BE49-F238E27FC236}">
                <a16:creationId xmlns:a16="http://schemas.microsoft.com/office/drawing/2014/main" id="{63D020A0-C673-400D-8D07-9B4444BF8D7C}"/>
              </a:ext>
            </a:extLst>
          </p:cNvPr>
          <p:cNvSpPr/>
          <p:nvPr userDrawn="1"/>
        </p:nvSpPr>
        <p:spPr bwMode="gray">
          <a:xfrm>
            <a:off x="997127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426850854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Grafik/Freisteller">
    <p:spTree>
      <p:nvGrpSpPr>
        <p:cNvPr id="1" name=""/>
        <p:cNvGrpSpPr/>
        <p:nvPr/>
      </p:nvGrpSpPr>
      <p:grpSpPr>
        <a:xfrm>
          <a:off x="0" y="0"/>
          <a:ext cx="0" cy="0"/>
          <a:chOff x="0" y="0"/>
          <a:chExt cx="0" cy="0"/>
        </a:xfrm>
      </p:grpSpPr>
      <p:pic>
        <p:nvPicPr>
          <p:cNvPr id="30" name="Grafik 29" descr="Ein Bild, das Screenshot enthält.&#10;&#10;Automatisch generierte Beschreibung">
            <a:extLst>
              <a:ext uri="{FF2B5EF4-FFF2-40B4-BE49-F238E27FC236}">
                <a16:creationId xmlns:a16="http://schemas.microsoft.com/office/drawing/2014/main" id="{A5AD85A5-A6F8-4851-92FD-EA6609DAF6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007544" y="1136801"/>
            <a:ext cx="620963" cy="751358"/>
          </a:xfrm>
          <a:prstGeom prst="rect">
            <a:avLst/>
          </a:prstGeom>
        </p:spPr>
      </p:pic>
      <p:pic>
        <p:nvPicPr>
          <p:cNvPr id="31" name="Grafik 30" descr="Ein Bild, das Screenshot enthält.&#10;&#10;Automatisch generierte Beschreibung">
            <a:extLst>
              <a:ext uri="{FF2B5EF4-FFF2-40B4-BE49-F238E27FC236}">
                <a16:creationId xmlns:a16="http://schemas.microsoft.com/office/drawing/2014/main" id="{4F0518D7-2DF0-4D50-B3EB-3D64E2485A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3078" y="1136801"/>
            <a:ext cx="2113198" cy="751358"/>
          </a:xfrm>
          <a:prstGeom prst="rect">
            <a:avLst/>
          </a:prstGeom>
        </p:spPr>
      </p:pic>
      <p:sp>
        <p:nvSpPr>
          <p:cNvPr id="32" name="Rechteck 31">
            <a:extLst>
              <a:ext uri="{FF2B5EF4-FFF2-40B4-BE49-F238E27FC236}">
                <a16:creationId xmlns:a16="http://schemas.microsoft.com/office/drawing/2014/main" id="{3D8B1A33-9136-4498-A38F-1FAFEE6C912B}"/>
              </a:ext>
            </a:extLst>
          </p:cNvPr>
          <p:cNvSpPr/>
          <p:nvPr userDrawn="1"/>
        </p:nvSpPr>
        <p:spPr bwMode="gray">
          <a:xfrm>
            <a:off x="8734474" y="1509304"/>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3" name="Rechteck">
            <a:extLst>
              <a:ext uri="{FF2B5EF4-FFF2-40B4-BE49-F238E27FC236}">
                <a16:creationId xmlns:a16="http://schemas.microsoft.com/office/drawing/2014/main" id="{13815075-80B4-4697-8852-2EC6A756D3E7}"/>
              </a:ext>
            </a:extLst>
          </p:cNvPr>
          <p:cNvSpPr/>
          <p:nvPr userDrawn="1"/>
        </p:nvSpPr>
        <p:spPr bwMode="gray">
          <a:xfrm>
            <a:off x="10040048"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535531"/>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a:ln>
                  <a:noFill/>
                </a:ln>
                <a:solidFill>
                  <a:prstClr val="black"/>
                </a:solidFill>
                <a:effectLst/>
                <a:uLnTx/>
                <a:uFillTx/>
                <a:latin typeface="+mn-lt"/>
                <a:ea typeface="+mn-ea"/>
                <a:cs typeface="+mn-cs"/>
              </a:rPr>
            </a:br>
            <a:endParaRPr kumimoji="0" lang="de-DE" sz="1600" b="0" i="0" u="none" strike="noStrike" kern="1200" cap="none" spc="0" normalizeH="0" baseline="0" noProof="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bwMode="gray">
          <a:xfrm>
            <a:off x="916199" y="5422244"/>
            <a:ext cx="3081728" cy="85055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89" y="4886960"/>
            <a:ext cx="4863878"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93919" y="237068"/>
            <a:ext cx="3712428" cy="1384995"/>
          </a:xfrm>
          <a:prstGeom prst="rect">
            <a:avLst/>
          </a:prstGeom>
          <a:noFill/>
        </p:spPr>
        <p:txBody>
          <a:bodyPr wrap="none" rtlCol="0">
            <a:spAutoFit/>
          </a:bodyPr>
          <a:lstStyle/>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Auf Bild oberhalb der Transparenz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Bild mit Taste ENTF löschen.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 Auf kleines Symbol in der Mitte der Seite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Foto auswählen.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Unter „Start/Folie zurücksetzen“.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Bei Bedarf unter „Format/Schneidewerkzeug“ </a:t>
            </a:r>
            <a:br>
              <a:rPr lang="de-DE" sz="1200" b="0">
                <a:solidFill>
                  <a:schemeClr val="bg1">
                    <a:lumMod val="50000"/>
                  </a:schemeClr>
                </a:solidFill>
              </a:rPr>
            </a:br>
            <a:r>
              <a:rPr lang="de-DE" sz="1200" b="0">
                <a:solidFill>
                  <a:schemeClr val="bg1">
                    <a:lumMod val="50000"/>
                  </a:schemeClr>
                </a:solidFill>
              </a:rPr>
              <a:t>Ausschnitt bearbeiten.</a:t>
            </a: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63"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2"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5" cstate="screen">
              <a:extLst>
                <a:ext uri="{28A0092B-C50C-407E-A947-70E740481C1C}">
                  <a14:useLocalDpi xmlns:a14="http://schemas.microsoft.com/office/drawing/2010/main" val="0"/>
                </a:ext>
              </a:extLst>
            </a:blip>
            <a:srcRect/>
            <a:stretch>
              <a:fillRect/>
            </a:stretch>
          </a:blipFill>
        </p:spPr>
        <p:txBody>
          <a:bodyPr wrap="square" lIns="576000" bIns="1036800" anchor="b">
            <a:noAutofit/>
          </a:bodyPr>
          <a:lstStyle>
            <a:lvl1pPr>
              <a:defRPr sz="3467" b="1">
                <a:solidFill>
                  <a:schemeClr val="tx1"/>
                </a:solidFill>
              </a:defRPr>
            </a:lvl1pPr>
          </a:lstStyle>
          <a:p>
            <a:r>
              <a:rPr lang="de-DE"/>
              <a:t>Titelfolie für Illustration/Freisteller </a:t>
            </a:r>
            <a:br>
              <a:rPr lang="de-DE"/>
            </a:br>
            <a:r>
              <a:rPr lang="de-DE"/>
              <a:t>mit weißem Hintergrund (austauschbar)</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a:t>Dies ist die </a:t>
            </a:r>
            <a:r>
              <a:rPr lang="de-DE" err="1"/>
              <a:t>Subline</a:t>
            </a:r>
            <a:endParaRPr lang="de-DE"/>
          </a:p>
          <a:p>
            <a:pPr lvl="0"/>
            <a:r>
              <a:rPr lang="de-DE"/>
              <a:t>Projektname | Datum</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gray">
          <a:xfrm>
            <a:off x="9996030" y="1966808"/>
            <a:ext cx="1662545" cy="1147156"/>
          </a:xfrm>
          <a:prstGeom prst="rect">
            <a:avLst/>
          </a:prstGeom>
        </p:spPr>
      </p:pic>
      <p:cxnSp>
        <p:nvCxnSpPr>
          <p:cNvPr id="29" name="Gerade Verbindung mit Pfeil 28">
            <a:extLst>
              <a:ext uri="{FF2B5EF4-FFF2-40B4-BE49-F238E27FC236}">
                <a16:creationId xmlns:a16="http://schemas.microsoft.com/office/drawing/2014/main" id="{B1AFA279-6BD4-4D5A-91D6-9AF666C8CC39}"/>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9547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gray">
          <a:xfrm>
            <a:off x="916199" y="5422244"/>
            <a:ext cx="3081728" cy="85055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89" y="4886960"/>
            <a:ext cx="4863878"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a:t>Dies ist die </a:t>
            </a:r>
            <a:r>
              <a:rPr lang="de-DE" err="1"/>
              <a:t>Subline</a:t>
            </a:r>
            <a:r>
              <a:rPr lang="de-DE"/>
              <a:t> </a:t>
            </a:r>
          </a:p>
          <a:p>
            <a:pPr lvl="0"/>
            <a:r>
              <a:rPr lang="de-DE"/>
              <a:t>Projektname | Datum</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9"/>
            <a:ext cx="10628948" cy="960263"/>
          </a:xfrm>
          <a:prstGeom prst="rect">
            <a:avLst/>
          </a:prstGeom>
        </p:spPr>
        <p:txBody>
          <a:bodyPr wrap="square">
            <a:spAutoFit/>
          </a:bodyPr>
          <a:lstStyle>
            <a:lvl1pPr>
              <a:defRPr sz="3467" b="1">
                <a:solidFill>
                  <a:schemeClr val="tx1"/>
                </a:solidFill>
              </a:defRPr>
            </a:lvl1pPr>
          </a:lstStyle>
          <a:p>
            <a:r>
              <a:rPr lang="de-DE"/>
              <a:t>Alternative Titelfolie</a:t>
            </a:r>
            <a:br>
              <a:rPr lang="de-DE"/>
            </a:br>
            <a:r>
              <a:rPr lang="de-DE"/>
              <a:t>ohne Foto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8"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154650110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A27254-577E-49F8-AFBD-5C9FCDBD527E}"/>
              </a:ext>
            </a:extLst>
          </p:cNvPr>
          <p:cNvPicPr>
            <a:picLocks noChangeAspect="1"/>
          </p:cNvPicPr>
          <p:nvPr userDrawn="1"/>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1813"/>
          <a:stretch/>
        </p:blipFill>
        <p:spPr>
          <a:xfrm rot="16200000">
            <a:off x="-91126" y="91123"/>
            <a:ext cx="1295407" cy="1113148"/>
          </a:xfrm>
          <a:prstGeom prst="rect">
            <a:avLst/>
          </a:prstGeom>
          <a:effectLst/>
        </p:spPr>
      </p:pic>
    </p:spTree>
    <p:extLst>
      <p:ext uri="{BB962C8B-B14F-4D97-AF65-F5344CB8AC3E}">
        <p14:creationId xmlns:p14="http://schemas.microsoft.com/office/powerpoint/2010/main" val="248471903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9"/>
            <a:ext cx="3094438" cy="822638"/>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p:nvPr>
        </p:nvSpPr>
        <p:spPr bwMode="gray">
          <a:xfrm>
            <a:off x="599758" y="1361293"/>
            <a:ext cx="9563578" cy="3746844"/>
          </a:xfrm>
        </p:spPr>
        <p:txBody>
          <a:bodyPr/>
          <a:lstStyle>
            <a:lvl1pPr marL="304788" indent="-304788">
              <a:spcBef>
                <a:spcPts val="2400"/>
              </a:spcBef>
              <a:buFont typeface="+mj-lt"/>
              <a:buAutoNum type="arabicPeriod"/>
              <a:defRPr/>
            </a:lvl1pPr>
          </a:lstStyle>
          <a:p>
            <a:pPr lvl="0"/>
            <a:endParaRPr lang="en-GB"/>
          </a:p>
        </p:txBody>
      </p:sp>
    </p:spTree>
    <p:extLst>
      <p:ext uri="{BB962C8B-B14F-4D97-AF65-F5344CB8AC3E}">
        <p14:creationId xmlns:p14="http://schemas.microsoft.com/office/powerpoint/2010/main" val="277523906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pitelstartfolie s/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0"/>
            <a:ext cx="11858487" cy="5968658"/>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64180" y="2093673"/>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4938864"/>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a:t>Dies ist die </a:t>
            </a:r>
            <a:r>
              <a:rPr lang="de-DE" err="1"/>
              <a:t>Subline</a:t>
            </a:r>
            <a:endParaRPr lang="de-DE"/>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de-DE"/>
              <a:t>Kapitel- Startfolie</a:t>
            </a:r>
            <a:br>
              <a:rPr lang="de-DE"/>
            </a:br>
            <a:r>
              <a:rPr lang="de-DE" noProof="0"/>
              <a:t>mit s/w GIZ Key Visual</a:t>
            </a:r>
            <a:endParaRPr lang="de-DE"/>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26809293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06B-5B3F-4C63-9327-4446BE351900}"/>
              </a:ext>
            </a:extLst>
          </p:cNvPr>
          <p:cNvSpPr>
            <a:spLocks noGrp="1"/>
          </p:cNvSpPr>
          <p:nvPr>
            <p:ph type="title"/>
          </p:nvPr>
        </p:nvSpPr>
        <p:spPr>
          <a:xfrm>
            <a:off x="839788" y="365125"/>
            <a:ext cx="10515600" cy="1325563"/>
          </a:xfrm>
        </p:spPr>
        <p:txBody>
          <a:bodyPr/>
          <a:lstStyle/>
          <a:p>
            <a:r>
              <a:rPr lang="en-US"/>
              <a:t>Click to edit Master title style</a:t>
            </a:r>
            <a:endParaRPr lang="de-AT"/>
          </a:p>
        </p:txBody>
      </p:sp>
      <p:sp>
        <p:nvSpPr>
          <p:cNvPr id="3" name="Text Placeholder 2">
            <a:extLst>
              <a:ext uri="{FF2B5EF4-FFF2-40B4-BE49-F238E27FC236}">
                <a16:creationId xmlns:a16="http://schemas.microsoft.com/office/drawing/2014/main" id="{C1223A8B-63FD-4E24-9C29-B6C42876F6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4D5AA7-3882-4DBF-86B8-321BCACBD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a:extLst>
              <a:ext uri="{FF2B5EF4-FFF2-40B4-BE49-F238E27FC236}">
                <a16:creationId xmlns:a16="http://schemas.microsoft.com/office/drawing/2014/main" id="{2F06D0A9-C626-4091-9516-00CC7DD12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22B67-F2F7-44C7-8089-D982CB143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Date Placeholder 6">
            <a:extLst>
              <a:ext uri="{FF2B5EF4-FFF2-40B4-BE49-F238E27FC236}">
                <a16:creationId xmlns:a16="http://schemas.microsoft.com/office/drawing/2014/main" id="{F94CE133-1CCE-4547-A107-129299CCE40B}"/>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8" name="Footer Placeholder 7">
            <a:extLst>
              <a:ext uri="{FF2B5EF4-FFF2-40B4-BE49-F238E27FC236}">
                <a16:creationId xmlns:a16="http://schemas.microsoft.com/office/drawing/2014/main" id="{F2FFB3A4-421A-472D-9ACD-03B774BADD8C}"/>
              </a:ext>
            </a:extLst>
          </p:cNvPr>
          <p:cNvSpPr>
            <a:spLocks noGrp="1"/>
          </p:cNvSpPr>
          <p:nvPr>
            <p:ph type="ftr" sz="quarter" idx="11"/>
          </p:nvPr>
        </p:nvSpPr>
        <p:spPr/>
        <p:txBody>
          <a:bodyPr/>
          <a:lstStyle/>
          <a:p>
            <a:endParaRPr lang="de-AT"/>
          </a:p>
        </p:txBody>
      </p:sp>
      <p:sp>
        <p:nvSpPr>
          <p:cNvPr id="9" name="Slide Number Placeholder 8">
            <a:extLst>
              <a:ext uri="{FF2B5EF4-FFF2-40B4-BE49-F238E27FC236}">
                <a16:creationId xmlns:a16="http://schemas.microsoft.com/office/drawing/2014/main" id="{6098D835-8239-4702-A825-3388E673D84C}"/>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3020157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elstartfolie Foto">
    <p:spTree>
      <p:nvGrpSpPr>
        <p:cNvPr id="1" name=""/>
        <p:cNvGrpSpPr/>
        <p:nvPr/>
      </p:nvGrpSpPr>
      <p:grpSpPr>
        <a:xfrm>
          <a:off x="0" y="0"/>
          <a:ext cx="0" cy="0"/>
          <a:chOff x="0" y="0"/>
          <a:chExt cx="0" cy="0"/>
        </a:xfrm>
      </p:grpSpPr>
      <p:pic>
        <p:nvPicPr>
          <p:cNvPr id="30" name="Grafik 29" descr="Ein Bild, das Screenshot enthält.&#10;&#10;Automatisch generierte Beschreibung">
            <a:extLst>
              <a:ext uri="{FF2B5EF4-FFF2-40B4-BE49-F238E27FC236}">
                <a16:creationId xmlns:a16="http://schemas.microsoft.com/office/drawing/2014/main" id="{44D13A53-E295-469E-858E-7B58C3A9BDE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001293" y="1136801"/>
            <a:ext cx="620963" cy="751358"/>
          </a:xfrm>
          <a:prstGeom prst="rect">
            <a:avLst/>
          </a:prstGeom>
        </p:spPr>
      </p:pic>
      <p:pic>
        <p:nvPicPr>
          <p:cNvPr id="31" name="Grafik 30" descr="Ein Bild, das Screenshot enthält.&#10;&#10;Automatisch generierte Beschreibung">
            <a:extLst>
              <a:ext uri="{FF2B5EF4-FFF2-40B4-BE49-F238E27FC236}">
                <a16:creationId xmlns:a16="http://schemas.microsoft.com/office/drawing/2014/main" id="{039598BE-791E-4D95-98E2-387FD9AFFE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3078" y="1136801"/>
            <a:ext cx="2113198" cy="751358"/>
          </a:xfrm>
          <a:prstGeom prst="rect">
            <a:avLst/>
          </a:prstGeom>
        </p:spPr>
      </p:pic>
      <p:sp>
        <p:nvSpPr>
          <p:cNvPr id="32" name="Rechteck 31">
            <a:extLst>
              <a:ext uri="{FF2B5EF4-FFF2-40B4-BE49-F238E27FC236}">
                <a16:creationId xmlns:a16="http://schemas.microsoft.com/office/drawing/2014/main" id="{15D7DBD6-6353-423F-8FD4-C16E2BBCE1B4}"/>
              </a:ext>
            </a:extLst>
          </p:cNvPr>
          <p:cNvSpPr/>
          <p:nvPr userDrawn="1"/>
        </p:nvSpPr>
        <p:spPr bwMode="gray">
          <a:xfrm>
            <a:off x="8734474" y="1509304"/>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3" name="Rechteck">
            <a:extLst>
              <a:ext uri="{FF2B5EF4-FFF2-40B4-BE49-F238E27FC236}">
                <a16:creationId xmlns:a16="http://schemas.microsoft.com/office/drawing/2014/main" id="{ED021507-F859-4746-88F8-317706961200}"/>
              </a:ext>
            </a:extLst>
          </p:cNvPr>
          <p:cNvSpPr/>
          <p:nvPr userDrawn="1"/>
        </p:nvSpPr>
        <p:spPr bwMode="gray">
          <a:xfrm>
            <a:off x="1003379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8"/>
          </a:xfrm>
          <a:noFill/>
        </p:spPr>
        <p:txBody>
          <a:bodyPr tIns="720000" rIns="0"/>
          <a:lstStyle>
            <a:lvl1pPr marL="0" marR="0" indent="0" algn="ctr" defTabSz="914363"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535531"/>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a:ln>
                  <a:noFill/>
                </a:ln>
                <a:solidFill>
                  <a:prstClr val="black"/>
                </a:solidFill>
                <a:effectLst/>
                <a:uLnTx/>
                <a:uFillTx/>
                <a:latin typeface="+mn-lt"/>
                <a:ea typeface="+mn-ea"/>
                <a:cs typeface="+mn-cs"/>
              </a:rPr>
            </a:br>
            <a:endParaRPr kumimoji="0" lang="de-DE" sz="1600" b="0" i="0" u="none" strike="noStrike" kern="1200" cap="none" spc="0" normalizeH="0" baseline="0" noProof="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9" name="how">
            <a:extLst>
              <a:ext uri="{FF2B5EF4-FFF2-40B4-BE49-F238E27FC236}">
                <a16:creationId xmlns:a16="http://schemas.microsoft.com/office/drawing/2014/main" id="{B4432FF7-B852-4F03-B6BA-EEC7AD563D82}"/>
              </a:ext>
            </a:extLst>
          </p:cNvPr>
          <p:cNvSpPr txBox="1"/>
          <p:nvPr userDrawn="1"/>
        </p:nvSpPr>
        <p:spPr bwMode="gray">
          <a:xfrm>
            <a:off x="-3793919" y="237068"/>
            <a:ext cx="3712428" cy="1384995"/>
          </a:xfrm>
          <a:prstGeom prst="rect">
            <a:avLst/>
          </a:prstGeom>
          <a:noFill/>
        </p:spPr>
        <p:txBody>
          <a:bodyPr wrap="none" rtlCol="0">
            <a:spAutoFit/>
          </a:bodyPr>
          <a:lstStyle/>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Auf Bild oberhalb der Transparenz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Bild mit Taste ENTF löschen.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 Auf kleines Symbol in der Mitte der Seite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Foto auswählen.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Unter „Start/Folie zurücksetzen“.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Bei Bedarf unter „Format/Schneidewerkzeug“ </a:t>
            </a:r>
            <a:br>
              <a:rPr lang="de-DE" sz="1200" b="0">
                <a:solidFill>
                  <a:schemeClr val="bg1">
                    <a:lumMod val="50000"/>
                  </a:schemeClr>
                </a:solidFill>
              </a:rPr>
            </a:br>
            <a:r>
              <a:rPr lang="de-DE" sz="1200" b="0">
                <a:solidFill>
                  <a:schemeClr val="bg1">
                    <a:lumMod val="50000"/>
                  </a:schemeClr>
                </a:solidFill>
              </a:rPr>
              <a:t>Ausschnitt bearbeiten.</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2"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3"/>
            <a:ext cx="11858487" cy="4040085"/>
          </a:xfrm>
          <a:prstGeom prst="rect">
            <a:avLst/>
          </a:prstGeom>
          <a:blipFill dpi="0" rotWithShape="1">
            <a:blip r:embed="rId4" cstate="screen">
              <a:alphaModFix amt="80000"/>
              <a:extLst>
                <a:ext uri="{28A0092B-C50C-407E-A947-70E740481C1C}">
                  <a14:useLocalDpi xmlns:a14="http://schemas.microsoft.com/office/drawing/2010/main" val="0"/>
                </a:ext>
              </a:extLst>
            </a:blip>
            <a:srcRect/>
            <a:stretch>
              <a:fillRect/>
            </a:stretch>
          </a:blipFill>
        </p:spPr>
        <p:txBody>
          <a:bodyPr wrap="square" lIns="576000" bIns="1036800" anchor="b">
            <a:noAutofit/>
          </a:bodyPr>
          <a:lstStyle>
            <a:lvl1pPr>
              <a:defRPr sz="3467" b="1">
                <a:solidFill>
                  <a:schemeClr val="tx1"/>
                </a:solidFill>
              </a:defRPr>
            </a:lvl1pPr>
          </a:lstStyle>
          <a:p>
            <a:r>
              <a:rPr lang="de-DE"/>
              <a:t>Kapitel- Startfolie</a:t>
            </a:r>
            <a:br>
              <a:rPr lang="de-DE"/>
            </a:br>
            <a:r>
              <a:rPr lang="de-DE"/>
              <a:t>mit Hintergrundfoto (austauschbar)</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9996030" y="1966808"/>
            <a:ext cx="1662545" cy="1147156"/>
          </a:xfrm>
          <a:prstGeom prst="rect">
            <a:avLst/>
          </a:prstGeom>
        </p:spPr>
      </p:pic>
      <p:sp>
        <p:nvSpPr>
          <p:cNvPr id="2" name="Datumsplatzhalter 1">
            <a:extLst>
              <a:ext uri="{FF2B5EF4-FFF2-40B4-BE49-F238E27FC236}">
                <a16:creationId xmlns:a16="http://schemas.microsoft.com/office/drawing/2014/main" id="{FDD79862-8BF3-4D14-AF58-2F22BF60427E}"/>
              </a:ext>
            </a:extLst>
          </p:cNvPr>
          <p:cNvSpPr>
            <a:spLocks noGrp="1"/>
          </p:cNvSpPr>
          <p:nvPr>
            <p:ph type="dt" sz="half" idx="12"/>
          </p:nvPr>
        </p:nvSpPr>
        <p:spPr bwMode="gray"/>
        <p:txBody>
          <a:bodyPr/>
          <a:lstStyle/>
          <a:p>
            <a:r>
              <a:rPr lang="de-DE"/>
              <a:t>22.01.2019</a:t>
            </a:r>
          </a:p>
        </p:txBody>
      </p:sp>
      <p:sp>
        <p:nvSpPr>
          <p:cNvPr id="4" name="Fußzeilenplatzhalter 3">
            <a:extLst>
              <a:ext uri="{FF2B5EF4-FFF2-40B4-BE49-F238E27FC236}">
                <a16:creationId xmlns:a16="http://schemas.microsoft.com/office/drawing/2014/main" id="{2CB5F56C-6422-4495-9DA4-2AF22406E267}"/>
              </a:ext>
            </a:extLst>
          </p:cNvPr>
          <p:cNvSpPr>
            <a:spLocks noGrp="1"/>
          </p:cNvSpPr>
          <p:nvPr>
            <p:ph type="ftr" sz="quarter" idx="13"/>
          </p:nvPr>
        </p:nvSpPr>
        <p:spPr bwMode="gray"/>
        <p:txBody>
          <a:bodyPr/>
          <a:lstStyle/>
          <a:p>
            <a:r>
              <a:rPr lang="de-DE"/>
              <a:t>Titel der Präsentation</a:t>
            </a:r>
            <a:endParaRPr lang="en-US"/>
          </a:p>
        </p:txBody>
      </p:sp>
      <p:sp>
        <p:nvSpPr>
          <p:cNvPr id="5" name="Foliennummernplatzhalter 4">
            <a:extLst>
              <a:ext uri="{FF2B5EF4-FFF2-40B4-BE49-F238E27FC236}">
                <a16:creationId xmlns:a16="http://schemas.microsoft.com/office/drawing/2014/main" id="{2D7E061E-EDDF-4769-84B3-644BEC3FD70D}"/>
              </a:ext>
            </a:extLst>
          </p:cNvPr>
          <p:cNvSpPr>
            <a:spLocks noGrp="1"/>
          </p:cNvSpPr>
          <p:nvPr>
            <p:ph type="sldNum" sz="quarter" idx="14"/>
          </p:nvPr>
        </p:nvSpPr>
        <p:spPr bwMode="gray"/>
        <p:txBody>
          <a:bodyPr/>
          <a:lstStyle/>
          <a:p>
            <a:r>
              <a:rPr lang="de-DE"/>
              <a:t>Seite </a:t>
            </a:r>
            <a:fld id="{3A8B5DB7-81A8-4ED4-916B-6B23CD603687}" type="slidenum">
              <a:rPr smtClean="0"/>
              <a:pPr/>
              <a:t>‹#›</a:t>
            </a:fld>
            <a:endParaRPr/>
          </a:p>
        </p:txBody>
      </p:sp>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2" y="4938864"/>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de-DE"/>
              <a:t>Dies ist die </a:t>
            </a:r>
            <a:r>
              <a:rPr lang="de-DE" err="1"/>
              <a:t>Subline</a:t>
            </a:r>
            <a:endParaRPr lang="de-DE"/>
          </a:p>
        </p:txBody>
      </p:sp>
      <p:cxnSp>
        <p:nvCxnSpPr>
          <p:cNvPr id="29" name="Gerade Verbindung mit Pfeil 28">
            <a:extLst>
              <a:ext uri="{FF2B5EF4-FFF2-40B4-BE49-F238E27FC236}">
                <a16:creationId xmlns:a16="http://schemas.microsoft.com/office/drawing/2014/main" id="{32E200F4-77BE-447A-A909-46651560A0DE}"/>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86531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pitelstartfoli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2"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de-DE"/>
              <a:t>Dies ist die </a:t>
            </a:r>
            <a:r>
              <a:rPr lang="de-DE" err="1"/>
              <a:t>Subline</a:t>
            </a:r>
            <a:endParaRPr lang="de-DE"/>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9"/>
            <a:ext cx="10628948" cy="960263"/>
          </a:xfrm>
          <a:prstGeom prst="rect">
            <a:avLst/>
          </a:prstGeom>
        </p:spPr>
        <p:txBody>
          <a:bodyPr wrap="square">
            <a:spAutoFit/>
          </a:bodyPr>
          <a:lstStyle>
            <a:lvl1pPr>
              <a:defRPr sz="3467" b="1">
                <a:solidFill>
                  <a:schemeClr val="tx1"/>
                </a:solidFill>
              </a:defRPr>
            </a:lvl1pPr>
          </a:lstStyle>
          <a:p>
            <a:r>
              <a:rPr lang="de-DE"/>
              <a:t>Kapitel- Startfolie</a:t>
            </a:r>
            <a:br>
              <a:rPr lang="de-DE"/>
            </a:br>
            <a:r>
              <a:rPr lang="de-DE"/>
              <a:t>Diese kann auch zweizeilig sein</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8"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 name="Datumsplatzhalter 1">
            <a:extLst>
              <a:ext uri="{FF2B5EF4-FFF2-40B4-BE49-F238E27FC236}">
                <a16:creationId xmlns:a16="http://schemas.microsoft.com/office/drawing/2014/main" id="{83DA937B-815A-4937-A580-EB446EC1E29C}"/>
              </a:ext>
            </a:extLst>
          </p:cNvPr>
          <p:cNvSpPr>
            <a:spLocks noGrp="1"/>
          </p:cNvSpPr>
          <p:nvPr>
            <p:ph type="dt" sz="half" idx="11"/>
          </p:nvPr>
        </p:nvSpPr>
        <p:spPr bwMode="gray"/>
        <p:txBody>
          <a:bodyPr/>
          <a:lstStyle/>
          <a:p>
            <a:r>
              <a:rPr lang="de-DE"/>
              <a:t>22.01.2019</a:t>
            </a:r>
          </a:p>
        </p:txBody>
      </p:sp>
      <p:sp>
        <p:nvSpPr>
          <p:cNvPr id="3" name="Fußzeilenplatzhalter 2">
            <a:extLst>
              <a:ext uri="{FF2B5EF4-FFF2-40B4-BE49-F238E27FC236}">
                <a16:creationId xmlns:a16="http://schemas.microsoft.com/office/drawing/2014/main" id="{3879C62A-D416-4679-A185-87D192D151AE}"/>
              </a:ext>
            </a:extLst>
          </p:cNvPr>
          <p:cNvSpPr>
            <a:spLocks noGrp="1"/>
          </p:cNvSpPr>
          <p:nvPr>
            <p:ph type="ftr" sz="quarter" idx="12"/>
          </p:nvPr>
        </p:nvSpPr>
        <p:spPr bwMode="gray"/>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344C1EF2-B6DF-42B8-821B-BF76B5E14A26}"/>
              </a:ext>
            </a:extLst>
          </p:cNvPr>
          <p:cNvSpPr>
            <a:spLocks noGrp="1"/>
          </p:cNvSpPr>
          <p:nvPr>
            <p:ph type="sldNum" sz="quarter" idx="13"/>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36235892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Zwischenfolie s/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0"/>
            <a:ext cx="11858487" cy="5968658"/>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a:t>Zwischenfolie</a:t>
            </a:r>
            <a:endParaRPr lang="de-DE"/>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293003558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Zwischenfolie weiß">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a:t>Zwischenfolie</a:t>
            </a:r>
            <a:endParaRPr lang="de-DE"/>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397487854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Zwischenfolie weiß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a:t>Zwischenfolie</a:t>
            </a:r>
            <a:endParaRPr lang="de-DE"/>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80"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8255745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Zwischenfolie F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8"/>
          </a:xfrm>
          <a:noFill/>
        </p:spPr>
        <p:txBody>
          <a:bodyPr tIns="720000" rIns="0"/>
          <a:lstStyle>
            <a:lvl1pPr marL="0" marR="0" indent="0" algn="ctr" defTabSz="914363"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a:ln>
                  <a:noFill/>
                </a:ln>
                <a:solidFill>
                  <a:prstClr val="black"/>
                </a:solidFill>
                <a:effectLst/>
                <a:uLnTx/>
                <a:uFillTx/>
                <a:latin typeface="+mn-lt"/>
                <a:ea typeface="+mn-ea"/>
                <a:cs typeface="+mn-cs"/>
              </a:rPr>
            </a:br>
            <a:r>
              <a:rPr kumimoji="0" lang="de-DE" sz="1600" b="0" i="0" u="none" strike="noStrike" kern="1200" cap="none" spc="0" normalizeH="0" baseline="0" noProof="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535531"/>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a:ln>
                  <a:noFill/>
                </a:ln>
                <a:solidFill>
                  <a:prstClr val="black"/>
                </a:solidFill>
                <a:effectLst/>
                <a:uLnTx/>
                <a:uFillTx/>
                <a:latin typeface="+mn-lt"/>
                <a:ea typeface="+mn-ea"/>
                <a:cs typeface="+mn-cs"/>
              </a:rPr>
            </a:br>
            <a:endParaRPr kumimoji="0" lang="de-DE" sz="1600" b="0" i="0" u="none" strike="noStrike" kern="1200" cap="none" spc="0" normalizeH="0" baseline="0" noProof="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9" name="how">
            <a:extLst>
              <a:ext uri="{FF2B5EF4-FFF2-40B4-BE49-F238E27FC236}">
                <a16:creationId xmlns:a16="http://schemas.microsoft.com/office/drawing/2014/main" id="{B4432FF7-B852-4F03-B6BA-EEC7AD563D82}"/>
              </a:ext>
            </a:extLst>
          </p:cNvPr>
          <p:cNvSpPr txBox="1"/>
          <p:nvPr userDrawn="1"/>
        </p:nvSpPr>
        <p:spPr bwMode="gray">
          <a:xfrm>
            <a:off x="-3793919" y="237068"/>
            <a:ext cx="3712428" cy="1384995"/>
          </a:xfrm>
          <a:prstGeom prst="rect">
            <a:avLst/>
          </a:prstGeom>
          <a:noFill/>
        </p:spPr>
        <p:txBody>
          <a:bodyPr wrap="none" rtlCol="0">
            <a:spAutoFit/>
          </a:bodyPr>
          <a:lstStyle/>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Auf Bild oberhalb der Transparenz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Bild mit Taste ENTF löschen.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 Auf kleines Symbol in der Mitte der Seite klicken.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Foto auswählen.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Unter „Start/Folie zurücksetzen“.</a:t>
            </a:r>
          </a:p>
          <a:p>
            <a:pPr marL="171444" marR="0" lvl="0" indent="-171444" algn="r" defTabSz="914363" rtl="0" eaLnBrk="1" fontAlgn="auto" latinLnBrk="0" hangingPunct="1">
              <a:lnSpc>
                <a:spcPct val="100000"/>
              </a:lnSpc>
              <a:spcBef>
                <a:spcPts val="0"/>
              </a:spcBef>
              <a:spcAft>
                <a:spcPts val="0"/>
              </a:spcAft>
              <a:buClrTx/>
              <a:buSzTx/>
              <a:buFontTx/>
              <a:buAutoNum type="arabicPeriod"/>
              <a:tabLst/>
              <a:defRPr/>
            </a:pPr>
            <a:r>
              <a:rPr lang="de-DE" sz="1200" b="0">
                <a:solidFill>
                  <a:schemeClr val="bg1">
                    <a:lumMod val="50000"/>
                  </a:schemeClr>
                </a:solidFill>
              </a:rPr>
              <a:t>Bei Bedarf unter „Format/ Schneidewerkzeug“ </a:t>
            </a:r>
            <a:br>
              <a:rPr lang="de-DE" sz="1200" b="0">
                <a:solidFill>
                  <a:schemeClr val="bg1">
                    <a:lumMod val="50000"/>
                  </a:schemeClr>
                </a:solidFill>
              </a:rPr>
            </a:br>
            <a:r>
              <a:rPr lang="de-DE" sz="1200" b="0">
                <a:solidFill>
                  <a:schemeClr val="bg1">
                    <a:lumMod val="50000"/>
                  </a:schemeClr>
                </a:solidFill>
              </a:rPr>
              <a:t>Ausschnitt bearbeiten.</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2"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3"/>
            <a:ext cx="11858487" cy="4040085"/>
          </a:xfrm>
          <a:prstGeom prst="rect">
            <a:avLst/>
          </a:prstGeom>
          <a:blipFill dpi="0" rotWithShape="1">
            <a:blip r:embed="rId2" cstate="screen">
              <a:alphaModFix amt="80000"/>
              <a:extLst>
                <a:ext uri="{28A0092B-C50C-407E-A947-70E740481C1C}">
                  <a14:useLocalDpi xmlns:a14="http://schemas.microsoft.com/office/drawing/2010/main" val="0"/>
                </a:ext>
              </a:extLst>
            </a:blip>
            <a:srcRect/>
            <a:stretch>
              <a:fillRect/>
            </a:stretch>
          </a:blipFill>
        </p:spPr>
        <p:txBody>
          <a:bodyPr wrap="square" lIns="900000" bIns="684000" anchor="b">
            <a:noAutofit/>
          </a:bodyPr>
          <a:lstStyle>
            <a:lvl1pPr>
              <a:defRPr sz="2400" b="0">
                <a:solidFill>
                  <a:schemeClr val="tx1"/>
                </a:solidFill>
              </a:defRPr>
            </a:lvl1pPr>
          </a:lstStyle>
          <a:p>
            <a:r>
              <a:rPr lang="de-DE"/>
              <a:t>Zwischenfolie mit Hintergrundfoto </a:t>
            </a:r>
            <a:br>
              <a:rPr lang="de-DE"/>
            </a:br>
            <a:r>
              <a:rPr lang="de-DE"/>
              <a:t>(austauschbar)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9996030" y="1966808"/>
            <a:ext cx="1662545" cy="1147156"/>
          </a:xfrm>
          <a:prstGeom prst="rect">
            <a:avLst/>
          </a:prstGeom>
        </p:spPr>
      </p:pic>
      <p:sp>
        <p:nvSpPr>
          <p:cNvPr id="2" name="Datumsplatzhalter 1">
            <a:extLst>
              <a:ext uri="{FF2B5EF4-FFF2-40B4-BE49-F238E27FC236}">
                <a16:creationId xmlns:a16="http://schemas.microsoft.com/office/drawing/2014/main" id="{FDD79862-8BF3-4D14-AF58-2F22BF60427E}"/>
              </a:ext>
            </a:extLst>
          </p:cNvPr>
          <p:cNvSpPr>
            <a:spLocks noGrp="1"/>
          </p:cNvSpPr>
          <p:nvPr>
            <p:ph type="dt" sz="half" idx="12"/>
          </p:nvPr>
        </p:nvSpPr>
        <p:spPr bwMode="gray"/>
        <p:txBody>
          <a:bodyPr/>
          <a:lstStyle/>
          <a:p>
            <a:r>
              <a:rPr lang="de-DE"/>
              <a:t>22.01.2019</a:t>
            </a:r>
          </a:p>
        </p:txBody>
      </p:sp>
      <p:sp>
        <p:nvSpPr>
          <p:cNvPr id="4" name="Fußzeilenplatzhalter 3">
            <a:extLst>
              <a:ext uri="{FF2B5EF4-FFF2-40B4-BE49-F238E27FC236}">
                <a16:creationId xmlns:a16="http://schemas.microsoft.com/office/drawing/2014/main" id="{2CB5F56C-6422-4495-9DA4-2AF22406E267}"/>
              </a:ext>
            </a:extLst>
          </p:cNvPr>
          <p:cNvSpPr>
            <a:spLocks noGrp="1"/>
          </p:cNvSpPr>
          <p:nvPr>
            <p:ph type="ftr" sz="quarter" idx="13"/>
          </p:nvPr>
        </p:nvSpPr>
        <p:spPr bwMode="gray"/>
        <p:txBody>
          <a:bodyPr/>
          <a:lstStyle/>
          <a:p>
            <a:r>
              <a:rPr lang="de-DE"/>
              <a:t>Titel der Präsentation</a:t>
            </a:r>
            <a:endParaRPr lang="en-US"/>
          </a:p>
        </p:txBody>
      </p:sp>
      <p:sp>
        <p:nvSpPr>
          <p:cNvPr id="5" name="Foliennummernplatzhalter 4">
            <a:extLst>
              <a:ext uri="{FF2B5EF4-FFF2-40B4-BE49-F238E27FC236}">
                <a16:creationId xmlns:a16="http://schemas.microsoft.com/office/drawing/2014/main" id="{2D7E061E-EDDF-4769-84B3-644BEC3FD70D}"/>
              </a:ext>
            </a:extLst>
          </p:cNvPr>
          <p:cNvSpPr>
            <a:spLocks noGrp="1"/>
          </p:cNvSpPr>
          <p:nvPr>
            <p:ph type="sldNum" sz="quarter" idx="14"/>
          </p:nvPr>
        </p:nvSpPr>
        <p:spPr bwMode="gray"/>
        <p:txBody>
          <a:bodyPr/>
          <a:lstStyle/>
          <a:p>
            <a:r>
              <a:rPr lang="de-DE"/>
              <a:t>Seite </a:t>
            </a:r>
            <a:fld id="{3A8B5DB7-81A8-4ED4-916B-6B23CD603687}" type="slidenum">
              <a:rPr smtClean="0"/>
              <a:pPr/>
              <a:t>‹#›</a:t>
            </a:fld>
            <a:endParaRPr/>
          </a:p>
        </p:txBody>
      </p:sp>
      <p:pic>
        <p:nvPicPr>
          <p:cNvPr id="28" name="Grafik 27" descr="Ein Bild, das Screenshot enthält.&#10;&#10;Automatisch generierte Beschreibung">
            <a:extLst>
              <a:ext uri="{FF2B5EF4-FFF2-40B4-BE49-F238E27FC236}">
                <a16:creationId xmlns:a16="http://schemas.microsoft.com/office/drawing/2014/main" id="{F1DBC752-EBBC-4263-9446-7AAD2ADD5BC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0001293" y="1136801"/>
            <a:ext cx="620963" cy="751358"/>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BF7AF15A-C526-4954-8322-2AC54E413E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078" y="1136801"/>
            <a:ext cx="2113198" cy="751358"/>
          </a:xfrm>
          <a:prstGeom prst="rect">
            <a:avLst/>
          </a:prstGeom>
        </p:spPr>
      </p:pic>
      <p:sp>
        <p:nvSpPr>
          <p:cNvPr id="30" name="Rechteck 29">
            <a:extLst>
              <a:ext uri="{FF2B5EF4-FFF2-40B4-BE49-F238E27FC236}">
                <a16:creationId xmlns:a16="http://schemas.microsoft.com/office/drawing/2014/main" id="{529302A3-2D45-4FC1-BF49-971AA95174F2}"/>
              </a:ext>
            </a:extLst>
          </p:cNvPr>
          <p:cNvSpPr/>
          <p:nvPr userDrawn="1"/>
        </p:nvSpPr>
        <p:spPr bwMode="gray">
          <a:xfrm>
            <a:off x="8734474" y="1509304"/>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1" name="Rechteck">
            <a:extLst>
              <a:ext uri="{FF2B5EF4-FFF2-40B4-BE49-F238E27FC236}">
                <a16:creationId xmlns:a16="http://schemas.microsoft.com/office/drawing/2014/main" id="{59E4E17F-B8C7-48BE-82D7-2110F53F1AF1}"/>
              </a:ext>
            </a:extLst>
          </p:cNvPr>
          <p:cNvSpPr/>
          <p:nvPr userDrawn="1"/>
        </p:nvSpPr>
        <p:spPr bwMode="gray">
          <a:xfrm>
            <a:off x="1003379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10642719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folie Standar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9563578" cy="4660625"/>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3535946093"/>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folie Standard mit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p:nvPr>
        </p:nvSpPr>
        <p:spPr bwMode="gray">
          <a:xfrm>
            <a:off x="599755" y="352037"/>
            <a:ext cx="11422911" cy="360753"/>
          </a:xfrm>
        </p:spPr>
        <p:txBody>
          <a:bodyPr/>
          <a:lstStyle>
            <a:lvl1pPr>
              <a:defRPr/>
            </a:lvl1pPr>
          </a:lstStyle>
          <a:p>
            <a:r>
              <a:rPr lang="de-DE"/>
              <a:t>Mastertitelformat bearbeiten</a:t>
            </a:r>
            <a:endParaRPr lang="en-GB"/>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p:nvPr>
        </p:nvSpPr>
        <p:spPr bwMode="gray">
          <a:xfrm>
            <a:off x="599019" y="774702"/>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endParaRPr lang="en-US"/>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8" cy="4660625"/>
          </a:xfrm>
        </p:spPr>
        <p:txBody>
          <a:bodyPr/>
          <a:lstStyle/>
          <a:p>
            <a:pPr lvl="0"/>
            <a:r>
              <a:rPr lang="de-DE"/>
              <a:t>Mastertextformat bearbeiten</a:t>
            </a:r>
          </a:p>
          <a:p>
            <a:pPr lvl="1"/>
            <a:r>
              <a:rPr lang="de-DE"/>
              <a:t>Zweite Ebene</a:t>
            </a:r>
          </a:p>
          <a:p>
            <a:pPr lvl="2"/>
            <a:r>
              <a:rPr lang="de-DE"/>
              <a:t>Dritte Ebene</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117803901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folie Standard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9563578" cy="3786443"/>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9"/>
            <a:ext cx="3094438" cy="822638"/>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17511826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folie zweispalti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5496243" cy="4660625"/>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6" y="320283"/>
            <a:ext cx="11414444" cy="720725"/>
          </a:xfrm>
        </p:spPr>
        <p:txBody>
          <a:body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6517958" y="1361293"/>
            <a:ext cx="5496243" cy="4660625"/>
          </a:xfrm>
        </p:spPr>
        <p:txBody>
          <a:bodyPr/>
          <a:lstStyle/>
          <a:p>
            <a:pPr lvl="0"/>
            <a:r>
              <a:rPr lang="de-DE"/>
              <a:t>Mastertextformat bearbeiten</a:t>
            </a:r>
          </a:p>
          <a:p>
            <a:pPr lvl="1"/>
            <a:r>
              <a:rPr lang="de-DE"/>
              <a:t>Zweite Ebene</a:t>
            </a:r>
          </a:p>
          <a:p>
            <a:pPr lvl="2"/>
            <a:r>
              <a:rPr lang="de-DE"/>
              <a:t>Dritte Ebene</a:t>
            </a:r>
            <a:endParaRPr lang="en-GB"/>
          </a:p>
        </p:txBody>
      </p:sp>
    </p:spTree>
    <p:extLst>
      <p:ext uri="{BB962C8B-B14F-4D97-AF65-F5344CB8AC3E}">
        <p14:creationId xmlns:p14="http://schemas.microsoft.com/office/powerpoint/2010/main" val="667663151"/>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F7AC-85D7-4D16-9D77-349D752C1CB6}"/>
              </a:ext>
            </a:extLst>
          </p:cNvPr>
          <p:cNvSpPr>
            <a:spLocks noGrp="1"/>
          </p:cNvSpPr>
          <p:nvPr>
            <p:ph type="title"/>
          </p:nvPr>
        </p:nvSpPr>
        <p:spPr/>
        <p:txBody>
          <a:bodyPr/>
          <a:lstStyle/>
          <a:p>
            <a:r>
              <a:rPr lang="en-US"/>
              <a:t>Click to edit Master title style</a:t>
            </a:r>
            <a:endParaRPr lang="de-AT"/>
          </a:p>
        </p:txBody>
      </p:sp>
      <p:sp>
        <p:nvSpPr>
          <p:cNvPr id="3" name="Date Placeholder 2">
            <a:extLst>
              <a:ext uri="{FF2B5EF4-FFF2-40B4-BE49-F238E27FC236}">
                <a16:creationId xmlns:a16="http://schemas.microsoft.com/office/drawing/2014/main" id="{A0F493FC-499D-4F3C-BCCC-5F004B96C876}"/>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4" name="Footer Placeholder 3">
            <a:extLst>
              <a:ext uri="{FF2B5EF4-FFF2-40B4-BE49-F238E27FC236}">
                <a16:creationId xmlns:a16="http://schemas.microsoft.com/office/drawing/2014/main" id="{8AEBD944-A7FB-4AC9-A351-19AC90C1A12C}"/>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66B58C97-B85C-4E6A-8DB6-E672E46875C2}"/>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2237463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folie einspaltig ">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2"/>
            <a:ext cx="5496243" cy="4660625"/>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Tree>
    <p:extLst>
      <p:ext uri="{BB962C8B-B14F-4D97-AF65-F5344CB8AC3E}">
        <p14:creationId xmlns:p14="http://schemas.microsoft.com/office/powerpoint/2010/main" val="859260493"/>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folie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2" cy="5966593"/>
          </a:xfrm>
          <a:solidFill>
            <a:schemeClr val="bg2"/>
          </a:solidFill>
        </p:spPr>
        <p:txBody>
          <a:bodyPr tIns="1440000"/>
          <a:lstStyle>
            <a:lvl1pPr algn="ctr">
              <a:defRPr sz="1333">
                <a:solidFill>
                  <a:schemeClr val="tx2"/>
                </a:solidFill>
              </a:defRPr>
            </a:lvl1pPr>
          </a:lstStyle>
          <a:p>
            <a:endParaRPr lang="en-GB"/>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4772808"/>
          </a:xfrm>
        </p:spPr>
        <p:txBody>
          <a:bodyPr/>
          <a:lstStyle/>
          <a:p>
            <a:pPr lvl="0"/>
            <a:r>
              <a:rPr lang="de-DE"/>
              <a:t>Mastertextformat bearbeiten</a:t>
            </a:r>
          </a:p>
          <a:p>
            <a:pPr lvl="1"/>
            <a:r>
              <a:rPr lang="de-DE"/>
              <a:t>Zweite Ebene</a:t>
            </a:r>
          </a:p>
          <a:p>
            <a:pPr lvl="2"/>
            <a:r>
              <a:rPr lang="de-DE"/>
              <a:t>Dritte Ebene</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
        <p:nvSpPr>
          <p:cNvPr id="11" name="Titel 1">
            <a:extLst>
              <a:ext uri="{FF2B5EF4-FFF2-40B4-BE49-F238E27FC236}">
                <a16:creationId xmlns:a16="http://schemas.microsoft.com/office/drawing/2014/main" id="{7EA27159-D449-4E61-9234-12331EF25886}"/>
              </a:ext>
            </a:extLst>
          </p:cNvPr>
          <p:cNvSpPr>
            <a:spLocks noGrp="1"/>
          </p:cNvSpPr>
          <p:nvPr>
            <p:ph type="title"/>
          </p:nvPr>
        </p:nvSpPr>
        <p:spPr bwMode="gray">
          <a:xfrm>
            <a:off x="599756" y="320283"/>
            <a:ext cx="6452845" cy="720725"/>
          </a:xfrm>
        </p:spPr>
        <p:txBody>
          <a:bodyPr/>
          <a:lstStyle/>
          <a:p>
            <a:r>
              <a:rPr lang="de-DE"/>
              <a:t>Mastertitelformat bearbeiten</a:t>
            </a:r>
            <a:endParaRPr lang="en-GB"/>
          </a:p>
        </p:txBody>
      </p:sp>
    </p:spTree>
    <p:extLst>
      <p:ext uri="{BB962C8B-B14F-4D97-AF65-F5344CB8AC3E}">
        <p14:creationId xmlns:p14="http://schemas.microsoft.com/office/powerpoint/2010/main" val="399440671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folie 1 F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2"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3799989"/>
          </a:xfrm>
        </p:spPr>
        <p:txBody>
          <a:bodyPr/>
          <a:lstStyle/>
          <a:p>
            <a:pPr lvl="0"/>
            <a:r>
              <a:rPr lang="de-DE"/>
              <a:t>Mastertextformat bearbeiten</a:t>
            </a:r>
          </a:p>
          <a:p>
            <a:pPr lvl="1"/>
            <a:r>
              <a:rPr lang="de-DE"/>
              <a:t>Zweite Ebene</a:t>
            </a:r>
          </a:p>
          <a:p>
            <a:pPr lvl="2"/>
            <a:r>
              <a:rPr lang="de-DE"/>
              <a:t>Dritte Ebene</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9"/>
            <a:ext cx="3094438" cy="822638"/>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p:nvPr>
        </p:nvSpPr>
        <p:spPr bwMode="gray">
          <a:xfrm>
            <a:off x="599756" y="320283"/>
            <a:ext cx="6452845" cy="720725"/>
          </a:xfrm>
        </p:spPr>
        <p:txBody>
          <a:bodyPr/>
          <a:lstStyle/>
          <a:p>
            <a:r>
              <a:rPr lang="de-DE"/>
              <a:t>Mastertitelformat bearbeiten</a:t>
            </a:r>
            <a:endParaRPr lang="en-GB"/>
          </a:p>
        </p:txBody>
      </p:sp>
    </p:spTree>
    <p:extLst>
      <p:ext uri="{BB962C8B-B14F-4D97-AF65-F5344CB8AC3E}">
        <p14:creationId xmlns:p14="http://schemas.microsoft.com/office/powerpoint/2010/main" val="34900748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folie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2"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4772808"/>
          </a:xfrm>
        </p:spPr>
        <p:txBody>
          <a:bodyPr/>
          <a:lstStyle/>
          <a:p>
            <a:pPr lvl="0"/>
            <a:r>
              <a:rPr lang="de-DE"/>
              <a:t>Mastertextformat bearbeiten</a:t>
            </a:r>
          </a:p>
          <a:p>
            <a:pPr lvl="1"/>
            <a:r>
              <a:rPr lang="de-DE"/>
              <a:t>Zweite Ebene</a:t>
            </a:r>
          </a:p>
          <a:p>
            <a:pPr lvl="2"/>
            <a:r>
              <a:rPr lang="de-DE"/>
              <a:t>Dritte Ebene</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p:nvPr>
        </p:nvSpPr>
        <p:spPr bwMode="gray">
          <a:xfrm>
            <a:off x="7371926" y="3273372"/>
            <a:ext cx="4653682"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a:p>
        </p:txBody>
      </p:sp>
      <p:sp>
        <p:nvSpPr>
          <p:cNvPr id="19" name="Titel 1">
            <a:extLst>
              <a:ext uri="{FF2B5EF4-FFF2-40B4-BE49-F238E27FC236}">
                <a16:creationId xmlns:a16="http://schemas.microsoft.com/office/drawing/2014/main" id="{E5EE29FF-B139-4CD9-A32C-25A2CCBFB41B}"/>
              </a:ext>
            </a:extLst>
          </p:cNvPr>
          <p:cNvSpPr>
            <a:spLocks noGrp="1"/>
          </p:cNvSpPr>
          <p:nvPr>
            <p:ph type="title"/>
          </p:nvPr>
        </p:nvSpPr>
        <p:spPr bwMode="gray">
          <a:xfrm>
            <a:off x="599755" y="320283"/>
            <a:ext cx="6452847" cy="720725"/>
          </a:xfrm>
        </p:spPr>
        <p:txBody>
          <a:bodyPr/>
          <a:lstStyle/>
          <a:p>
            <a:r>
              <a:rPr lang="de-DE"/>
              <a:t>Mastertitelformat bearbeiten</a:t>
            </a:r>
            <a:endParaRPr lang="en-GB"/>
          </a:p>
        </p:txBody>
      </p:sp>
    </p:spTree>
    <p:extLst>
      <p:ext uri="{BB962C8B-B14F-4D97-AF65-F5344CB8AC3E}">
        <p14:creationId xmlns:p14="http://schemas.microsoft.com/office/powerpoint/2010/main" val="243813988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folie 2 F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2"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3799989"/>
          </a:xfrm>
        </p:spPr>
        <p:txBody>
          <a:bodyPr/>
          <a:lstStyle/>
          <a:p>
            <a:pPr lvl="0"/>
            <a:r>
              <a:rPr lang="de-DE"/>
              <a:t>Mastertextformat bearbeiten</a:t>
            </a:r>
          </a:p>
          <a:p>
            <a:pPr lvl="1"/>
            <a:r>
              <a:rPr lang="de-DE"/>
              <a:t>Zweite Ebene</a:t>
            </a:r>
          </a:p>
          <a:p>
            <a:pPr lvl="2"/>
            <a:r>
              <a:rPr lang="de-DE"/>
              <a:t>Dritte Ebene</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9"/>
            <a:ext cx="3094438" cy="822638"/>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p:nvPr>
        </p:nvSpPr>
        <p:spPr bwMode="gray">
          <a:xfrm>
            <a:off x="7371926" y="3273372"/>
            <a:ext cx="4653682"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a:p>
        </p:txBody>
      </p:sp>
      <p:sp>
        <p:nvSpPr>
          <p:cNvPr id="16" name="Titel 1">
            <a:extLst>
              <a:ext uri="{FF2B5EF4-FFF2-40B4-BE49-F238E27FC236}">
                <a16:creationId xmlns:a16="http://schemas.microsoft.com/office/drawing/2014/main" id="{0DB39AEE-4D7E-4227-8B8B-6259DA49FDB2}"/>
              </a:ext>
            </a:extLst>
          </p:cNvPr>
          <p:cNvSpPr>
            <a:spLocks noGrp="1"/>
          </p:cNvSpPr>
          <p:nvPr>
            <p:ph type="title"/>
          </p:nvPr>
        </p:nvSpPr>
        <p:spPr bwMode="gray">
          <a:xfrm>
            <a:off x="599756" y="320283"/>
            <a:ext cx="6452845" cy="720725"/>
          </a:xfrm>
        </p:spPr>
        <p:txBody>
          <a:bodyPr/>
          <a:lstStyle/>
          <a:p>
            <a:r>
              <a:rPr lang="de-DE"/>
              <a:t>Mastertitelformat bearbeiten</a:t>
            </a:r>
            <a:endParaRPr lang="en-GB"/>
          </a:p>
        </p:txBody>
      </p:sp>
    </p:spTree>
    <p:extLst>
      <p:ext uri="{BB962C8B-B14F-4D97-AF65-F5344CB8AC3E}">
        <p14:creationId xmlns:p14="http://schemas.microsoft.com/office/powerpoint/2010/main" val="2451365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folie 2 Fotos zweispaltig">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p:nvPr>
        </p:nvSpPr>
        <p:spPr bwMode="gray">
          <a:xfrm>
            <a:off x="6304208" y="3259669"/>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endParaRPr lang="en-GB"/>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p:nvPr>
        </p:nvSpPr>
        <p:spPr bwMode="gray">
          <a:xfrm>
            <a:off x="164179" y="3259669"/>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endParaRPr lang="en-GB"/>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5282882" cy="1666388"/>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6" y="320283"/>
            <a:ext cx="11414444" cy="720725"/>
          </a:xfrm>
        </p:spPr>
        <p:txBody>
          <a:body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6740977" y="1361293"/>
            <a:ext cx="5273223" cy="1666388"/>
          </a:xfrm>
        </p:spPr>
        <p:txBody>
          <a:bodyPr/>
          <a:lstStyle/>
          <a:p>
            <a:pPr lvl="0"/>
            <a:r>
              <a:rPr lang="de-DE"/>
              <a:t>Mastertextformat bearbeiten</a:t>
            </a:r>
          </a:p>
          <a:p>
            <a:pPr lvl="1"/>
            <a:r>
              <a:rPr lang="de-DE"/>
              <a:t>Zweite Ebene</a:t>
            </a:r>
          </a:p>
          <a:p>
            <a:pPr lvl="2"/>
            <a:r>
              <a:rPr lang="de-DE"/>
              <a:t>Dritte Ebene</a:t>
            </a:r>
            <a:endParaRPr lang="en-GB"/>
          </a:p>
        </p:txBody>
      </p:sp>
    </p:spTree>
    <p:extLst>
      <p:ext uri="{BB962C8B-B14F-4D97-AF65-F5344CB8AC3E}">
        <p14:creationId xmlns:p14="http://schemas.microsoft.com/office/powerpoint/2010/main" val="853929579"/>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folie 3 Fotos dreispaltig">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p:nvPr>
        </p:nvSpPr>
        <p:spPr bwMode="gray">
          <a:xfrm>
            <a:off x="4187824" y="3992958"/>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p:nvPr>
        </p:nvSpPr>
        <p:spPr bwMode="gray">
          <a:xfrm>
            <a:off x="164180" y="3992958"/>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9" y="1361293"/>
            <a:ext cx="3375623" cy="2358831"/>
          </a:xfrm>
        </p:spPr>
        <p:txBody>
          <a:bodyPr/>
          <a:lstStyle/>
          <a:p>
            <a:pPr lvl="0"/>
            <a:r>
              <a:rPr lang="de-DE"/>
              <a:t>Mastertextformat bearbeiten</a:t>
            </a:r>
          </a:p>
          <a:p>
            <a:pPr lvl="1"/>
            <a:r>
              <a:rPr lang="de-DE"/>
              <a:t>Zweite Ebene</a:t>
            </a:r>
          </a:p>
          <a:p>
            <a:pPr lvl="2"/>
            <a:r>
              <a:rPr lang="de-DE"/>
              <a:t>Dritte Ebene</a:t>
            </a:r>
            <a:endParaRPr lang="en-GB"/>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6" y="320283"/>
            <a:ext cx="11414444" cy="720725"/>
          </a:xfrm>
        </p:spPr>
        <p:txBody>
          <a:body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4623402" y="1361293"/>
            <a:ext cx="3375623" cy="2358831"/>
          </a:xfrm>
        </p:spPr>
        <p:txBody>
          <a:bodyPr/>
          <a:lstStyle/>
          <a:p>
            <a:pPr lvl="0"/>
            <a:r>
              <a:rPr lang="de-DE"/>
              <a:t>Mastertextformat bearbeiten</a:t>
            </a:r>
          </a:p>
          <a:p>
            <a:pPr lvl="1"/>
            <a:r>
              <a:rPr lang="de-DE"/>
              <a:t>Zweite Ebene</a:t>
            </a:r>
          </a:p>
          <a:p>
            <a:pPr lvl="2"/>
            <a:r>
              <a:rPr lang="de-DE"/>
              <a:t>Dritte Ebene</a:t>
            </a:r>
            <a:endParaRPr lang="en-GB"/>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p:nvPr>
        </p:nvSpPr>
        <p:spPr bwMode="gray">
          <a:xfrm>
            <a:off x="8211467" y="3992958"/>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p:nvPr>
        </p:nvSpPr>
        <p:spPr bwMode="gray">
          <a:xfrm>
            <a:off x="8647046" y="1361293"/>
            <a:ext cx="3375623" cy="2358831"/>
          </a:xfrm>
        </p:spPr>
        <p:txBody>
          <a:bodyPr/>
          <a:lstStyle/>
          <a:p>
            <a:pPr lvl="0"/>
            <a:r>
              <a:rPr lang="de-DE"/>
              <a:t>Mastertextformat bearbeiten</a:t>
            </a:r>
          </a:p>
          <a:p>
            <a:pPr lvl="1"/>
            <a:r>
              <a:rPr lang="de-DE"/>
              <a:t>Zweite Ebene</a:t>
            </a:r>
          </a:p>
          <a:p>
            <a:pPr lvl="2"/>
            <a:r>
              <a:rPr lang="de-DE"/>
              <a:t>Dritte Ebene</a:t>
            </a:r>
            <a:endParaRPr lang="en-GB"/>
          </a:p>
        </p:txBody>
      </p:sp>
    </p:spTree>
    <p:extLst>
      <p:ext uri="{BB962C8B-B14F-4D97-AF65-F5344CB8AC3E}">
        <p14:creationId xmlns:p14="http://schemas.microsoft.com/office/powerpoint/2010/main" val="123739277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jektfoli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613834"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pPr lvl="0" algn="ctr"/>
            <a:endParaRPr lang="en-GB"/>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marL="0" marR="0" lvl="0" indent="0" algn="l" defTabSz="914363"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t>Name des Partners</a:t>
            </a:r>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sp>
        <p:nvSpPr>
          <p:cNvPr id="19" name="Titel 1">
            <a:extLst>
              <a:ext uri="{FF2B5EF4-FFF2-40B4-BE49-F238E27FC236}">
                <a16:creationId xmlns:a16="http://schemas.microsoft.com/office/drawing/2014/main" id="{E5EE29FF-B139-4CD9-A32C-25A2CCBFB41B}"/>
              </a:ext>
            </a:extLst>
          </p:cNvPr>
          <p:cNvSpPr>
            <a:spLocks noGrp="1"/>
          </p:cNvSpPr>
          <p:nvPr>
            <p:ph type="title"/>
          </p:nvPr>
        </p:nvSpPr>
        <p:spPr bwMode="gray">
          <a:xfrm>
            <a:off x="599755" y="320283"/>
            <a:ext cx="6452847" cy="720725"/>
          </a:xfrm>
        </p:spPr>
        <p:txBody>
          <a:bodyPr/>
          <a:lstStyle/>
          <a:p>
            <a:r>
              <a:rPr lang="de-DE"/>
              <a:t>Mastertitelformat bearbeiten</a:t>
            </a:r>
            <a:endParaRPr lang="en-GB"/>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8"/>
          </a:xfrm>
          <a:noFill/>
        </p:spPr>
        <p:txBody>
          <a:bodyPr lIns="72000" anchor="t"/>
          <a:lstStyle>
            <a:lvl1pPr>
              <a:lnSpc>
                <a:spcPct val="100000"/>
              </a:lnSpc>
              <a:spcBef>
                <a:spcPts val="0"/>
              </a:spcBef>
              <a:defRPr sz="1067" b="0" baseline="0">
                <a:solidFill>
                  <a:schemeClr val="bg1"/>
                </a:solidFill>
              </a:defRPr>
            </a:lvl1pPr>
          </a:lstStyle>
          <a:p>
            <a:pPr lvl="0"/>
            <a:r>
              <a:rPr lang="de-DE"/>
              <a:t>MM/JJJJ – MM/JJJJ</a:t>
            </a:r>
            <a:br>
              <a:rPr lang="de-DE"/>
            </a:br>
            <a:r>
              <a:rPr lang="de-DE"/>
              <a:t>Volumen: 00 Mio. €</a:t>
            </a:r>
            <a:br>
              <a:rPr lang="de-DE"/>
            </a:br>
            <a:r>
              <a:rPr lang="de-DE"/>
              <a:t>Öffentlicher Beitrag: 000.000 €</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de-DE"/>
              <a:t>Name des Landes</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8"/>
            <a:ext cx="3526368" cy="1490155"/>
          </a:xfrm>
          <a:noFill/>
        </p:spPr>
        <p:txBody>
          <a:bodyPr lIns="72000" tIns="0" bIns="36000" anchor="t"/>
          <a:lstStyle>
            <a:lvl1pPr marL="0" indent="0" algn="l" defTabSz="914363"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marL="0" lvl="0" indent="0" algn="l" defTabSz="914363" rtl="0" eaLnBrk="1" latinLnBrk="0" hangingPunct="1">
              <a:lnSpc>
                <a:spcPct val="100000"/>
              </a:lnSpc>
              <a:spcBef>
                <a:spcPts val="0"/>
              </a:spcBef>
              <a:buFont typeface="Arial" panose="020B0604020202020204" pitchFamily="34" charset="0"/>
              <a:buNone/>
            </a:pPr>
            <a:r>
              <a:rPr lang="de-DE"/>
              <a:t>Text mit dem Namen des Landes.</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p:nvPr>
        </p:nvSpPr>
        <p:spPr bwMode="gray">
          <a:xfrm>
            <a:off x="4414129" y="1361018"/>
            <a:ext cx="7623355" cy="4773083"/>
          </a:xfrm>
        </p:spPr>
        <p:txBody>
          <a:body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0640807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ntak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0"/>
            <a:ext cx="11858487" cy="5968658"/>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2"/>
            <a:ext cx="711518" cy="123111"/>
          </a:xfrm>
        </p:spPr>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2"/>
            <a:ext cx="601133" cy="123111"/>
          </a:xfrm>
        </p:spPr>
        <p:txBody>
          <a:bodyPr/>
          <a:lstStyle/>
          <a:p>
            <a:r>
              <a:rPr lang="de-DE"/>
              <a:t>Seite </a:t>
            </a:r>
            <a:fld id="{3A8B5DB7-81A8-4ED4-916B-6B23CD603687}" type="slidenum">
              <a:rPr smtClean="0"/>
              <a:pPr/>
              <a:t>‹#›</a:t>
            </a:fld>
            <a:endParaRPr/>
          </a:p>
        </p:txBody>
      </p:sp>
      <p:sp>
        <p:nvSpPr>
          <p:cNvPr id="16" name="Titel 1">
            <a:extLst>
              <a:ext uri="{FF2B5EF4-FFF2-40B4-BE49-F238E27FC236}">
                <a16:creationId xmlns:a16="http://schemas.microsoft.com/office/drawing/2014/main" id="{3B6C23A5-1B72-42F2-B92F-DC68B632F6B0}"/>
              </a:ext>
            </a:extLst>
          </p:cNvPr>
          <p:cNvSpPr>
            <a:spLocks noGrp="1"/>
          </p:cNvSpPr>
          <p:nvPr>
            <p:ph type="title"/>
          </p:nvPr>
        </p:nvSpPr>
        <p:spPr bwMode="gray">
          <a:xfrm>
            <a:off x="599756" y="320283"/>
            <a:ext cx="11123323" cy="720725"/>
          </a:xfrm>
        </p:spPr>
        <p:txBody>
          <a:bodyPr/>
          <a:lstStyle>
            <a:lvl1pPr>
              <a:defRPr/>
            </a:lvl1pPr>
          </a:lstStyle>
          <a:p>
            <a:endParaRPr lang="en-GB"/>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8"/>
            <a:ext cx="4492748" cy="1366715"/>
          </a:xfrm>
        </p:spPr>
        <p:txBody>
          <a:bodyPr/>
          <a:lstStyle>
            <a:lvl1pPr>
              <a:lnSpc>
                <a:spcPct val="100000"/>
              </a:lnSpc>
              <a:spcBef>
                <a:spcPts val="0"/>
              </a:spcBef>
              <a:defRPr sz="1600"/>
            </a:lvl1pPr>
          </a:lstStyle>
          <a:p>
            <a:r>
              <a:rPr lang="fr-FR"/>
              <a:t>vorname.nachname@giz.de</a:t>
            </a:r>
          </a:p>
          <a:p>
            <a:r>
              <a:rPr lang="fr-FR"/>
              <a:t>T +49 (0) x xx </a:t>
            </a:r>
            <a:r>
              <a:rPr lang="fr-FR" err="1"/>
              <a:t>xx</a:t>
            </a:r>
            <a:r>
              <a:rPr lang="fr-FR"/>
              <a:t> </a:t>
            </a:r>
            <a:r>
              <a:rPr lang="fr-FR" err="1"/>
              <a:t>xx</a:t>
            </a:r>
            <a:r>
              <a:rPr lang="fr-FR"/>
              <a:t> </a:t>
            </a:r>
          </a:p>
          <a:p>
            <a:r>
              <a:rPr lang="fr-FR"/>
              <a:t>F +49 (0) x xx </a:t>
            </a:r>
            <a:r>
              <a:rPr lang="fr-FR" err="1"/>
              <a:t>xx</a:t>
            </a:r>
            <a:r>
              <a:rPr lang="fr-FR"/>
              <a:t> </a:t>
            </a:r>
            <a:r>
              <a:rPr lang="fr-FR" err="1"/>
              <a:t>xx</a:t>
            </a:r>
            <a:endParaRPr lang="fr-FR"/>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p:nvPr>
        </p:nvSpPr>
        <p:spPr bwMode="gray">
          <a:xfrm>
            <a:off x="2853713" y="1857148"/>
            <a:ext cx="4492748" cy="235035"/>
          </a:xfrm>
        </p:spPr>
        <p:txBody>
          <a:bodyPr/>
          <a:lstStyle>
            <a:lvl1pPr>
              <a:defRPr sz="1600" b="1"/>
            </a:lvl1pPr>
          </a:lstStyle>
          <a:p>
            <a:r>
              <a:rPr lang="de-DE"/>
              <a:t>Vorname Nachname</a:t>
            </a:r>
            <a:endParaRPr lang="en-GB"/>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de-DE"/>
              <a:t>Funktion, Ort</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p:nvPr>
        </p:nvSpPr>
        <p:spPr bwMode="gray">
          <a:xfrm>
            <a:off x="599756" y="1857149"/>
            <a:ext cx="1957438"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
          <a:xfrm>
            <a:off x="3031312" y="5442594"/>
            <a:ext cx="387638" cy="315278"/>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6"/>
            <a:ext cx="3488647"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D450C324-FEA4-4E9B-944B-3976E988908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637213" y="5403596"/>
            <a:ext cx="367696" cy="312685"/>
          </a:xfrm>
          <a:prstGeom prst="rect">
            <a:avLst/>
          </a:prstGeom>
        </p:spPr>
      </p:pic>
    </p:spTree>
    <p:extLst>
      <p:ext uri="{BB962C8B-B14F-4D97-AF65-F5344CB8AC3E}">
        <p14:creationId xmlns:p14="http://schemas.microsoft.com/office/powerpoint/2010/main" val="15424562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ontak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0"/>
            <a:ext cx="11858487" cy="5968658"/>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2"/>
            <a:ext cx="711518" cy="123111"/>
          </a:xfrm>
        </p:spPr>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2"/>
            <a:ext cx="601133" cy="123111"/>
          </a:xfrm>
        </p:spPr>
        <p:txBody>
          <a:bodyPr/>
          <a:lstStyle/>
          <a:p>
            <a:r>
              <a:rPr lang="de-DE"/>
              <a:t>Seite </a:t>
            </a:r>
            <a:fld id="{3A8B5DB7-81A8-4ED4-916B-6B23CD603687}" type="slidenum">
              <a:rPr smtClean="0"/>
              <a:pPr/>
              <a:t>‹#›</a:t>
            </a:fld>
            <a:endParaRP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
          <a:xfrm>
            <a:off x="3031312" y="5442594"/>
            <a:ext cx="387638" cy="31527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https://twitter.com/giz_gmbh</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fr-FR"/>
              <a:t>vorname.nachname@giz.de</a:t>
            </a:r>
          </a:p>
          <a:p>
            <a:r>
              <a:rPr lang="fr-FR"/>
              <a:t>T	+49 (0) x xx </a:t>
            </a:r>
            <a:r>
              <a:rPr lang="fr-FR" err="1"/>
              <a:t>xx</a:t>
            </a:r>
            <a:r>
              <a:rPr lang="fr-FR"/>
              <a:t> </a:t>
            </a:r>
            <a:r>
              <a:rPr lang="fr-FR" err="1"/>
              <a:t>xx</a:t>
            </a:r>
            <a:r>
              <a:rPr lang="fr-FR"/>
              <a:t> </a:t>
            </a:r>
          </a:p>
          <a:p>
            <a:r>
              <a:rPr lang="fr-FR"/>
              <a:t>T	+49 (0) x xx </a:t>
            </a:r>
            <a:r>
              <a:rPr lang="fr-FR" err="1"/>
              <a:t>xx</a:t>
            </a:r>
            <a:r>
              <a:rPr lang="fr-FR"/>
              <a:t> </a:t>
            </a:r>
            <a:r>
              <a:rPr lang="fr-FR" err="1"/>
              <a:t>xx</a:t>
            </a:r>
            <a:endParaRPr lang="fr-FR"/>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p:nvPr>
        </p:nvSpPr>
        <p:spPr bwMode="gray">
          <a:xfrm>
            <a:off x="2612084" y="1857148"/>
            <a:ext cx="3426913" cy="235035"/>
          </a:xfrm>
        </p:spPr>
        <p:txBody>
          <a:bodyPr/>
          <a:lstStyle>
            <a:lvl1pPr>
              <a:defRPr sz="1600" b="1"/>
            </a:lvl1pPr>
          </a:lstStyle>
          <a:p>
            <a:r>
              <a:rPr lang="de-DE"/>
              <a:t>Vorname Nachname</a:t>
            </a:r>
            <a:endParaRPr lang="en-GB"/>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de-DE"/>
              <a:t>Funktion, Ort</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p:nvPr>
        </p:nvSpPr>
        <p:spPr bwMode="gray">
          <a:xfrm>
            <a:off x="599759"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8" y="2760959"/>
            <a:ext cx="3562098" cy="801691"/>
          </a:xfrm>
        </p:spPr>
        <p:txBody>
          <a:bodyPr/>
          <a:lstStyle>
            <a:lvl1pPr>
              <a:lnSpc>
                <a:spcPct val="100000"/>
              </a:lnSpc>
              <a:spcBef>
                <a:spcPts val="0"/>
              </a:spcBef>
              <a:defRPr sz="1600"/>
            </a:lvl1pPr>
          </a:lstStyle>
          <a:p>
            <a:r>
              <a:rPr lang="fr-FR"/>
              <a:t>vorname.nachname@giz.de</a:t>
            </a:r>
          </a:p>
          <a:p>
            <a:r>
              <a:rPr lang="fr-FR"/>
              <a:t>Tel.	+49 (0) x xx </a:t>
            </a:r>
            <a:r>
              <a:rPr lang="fr-FR" err="1"/>
              <a:t>xx</a:t>
            </a:r>
            <a:r>
              <a:rPr lang="fr-FR"/>
              <a:t> </a:t>
            </a:r>
            <a:r>
              <a:rPr lang="fr-FR" err="1"/>
              <a:t>xx</a:t>
            </a:r>
            <a:r>
              <a:rPr lang="fr-FR"/>
              <a:t> </a:t>
            </a:r>
          </a:p>
          <a:p>
            <a:r>
              <a:rPr lang="fr-FR"/>
              <a:t>Fax	+49 (0) x xx </a:t>
            </a:r>
            <a:r>
              <a:rPr lang="fr-FR" err="1"/>
              <a:t>xx</a:t>
            </a:r>
            <a:r>
              <a:rPr lang="fr-FR"/>
              <a:t> </a:t>
            </a:r>
            <a:r>
              <a:rPr lang="fr-FR" err="1"/>
              <a:t>xx</a:t>
            </a:r>
            <a:endParaRPr lang="fr-FR"/>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p:nvPr>
        </p:nvSpPr>
        <p:spPr bwMode="gray">
          <a:xfrm>
            <a:off x="8323538" y="1857148"/>
            <a:ext cx="3562098" cy="235035"/>
          </a:xfrm>
        </p:spPr>
        <p:txBody>
          <a:bodyPr/>
          <a:lstStyle>
            <a:lvl1pPr>
              <a:defRPr sz="1600" b="1"/>
            </a:lvl1pPr>
          </a:lstStyle>
          <a:p>
            <a:r>
              <a:rPr lang="de-DE"/>
              <a:t>Vorname Nachname</a:t>
            </a:r>
            <a:endParaRPr lang="en-GB"/>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8" y="2181304"/>
            <a:ext cx="3562098" cy="235035"/>
          </a:xfrm>
        </p:spPr>
        <p:txBody>
          <a:bodyPr/>
          <a:lstStyle>
            <a:lvl1pPr>
              <a:defRPr sz="1600"/>
            </a:lvl1pPr>
          </a:lstStyle>
          <a:p>
            <a:r>
              <a:rPr lang="de-DE"/>
              <a:t>Funktion, Ort</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a:p>
        </p:txBody>
      </p:sp>
      <p:sp>
        <p:nvSpPr>
          <p:cNvPr id="58" name="Titel 1">
            <a:extLst>
              <a:ext uri="{FF2B5EF4-FFF2-40B4-BE49-F238E27FC236}">
                <a16:creationId xmlns:a16="http://schemas.microsoft.com/office/drawing/2014/main" id="{2DD72F4F-E3F2-49DC-BBAE-681D615ED495}"/>
              </a:ext>
            </a:extLst>
          </p:cNvPr>
          <p:cNvSpPr>
            <a:spLocks noGrp="1"/>
          </p:cNvSpPr>
          <p:nvPr>
            <p:ph type="title"/>
          </p:nvPr>
        </p:nvSpPr>
        <p:spPr bwMode="gray">
          <a:xfrm>
            <a:off x="599755" y="320283"/>
            <a:ext cx="11285882" cy="720725"/>
          </a:xfrm>
        </p:spPr>
        <p:txBody>
          <a:bodyPr/>
          <a:lstStyle>
            <a:lvl1pPr>
              <a:defRPr/>
            </a:lvl1pPr>
          </a:lstStyle>
          <a:p>
            <a:endParaRPr lang="en-GB"/>
          </a:p>
        </p:txBody>
      </p:sp>
      <p:sp>
        <p:nvSpPr>
          <p:cNvPr id="5" name="TextBox 7">
            <a:extLst>
              <a:ext uri="{FF2B5EF4-FFF2-40B4-BE49-F238E27FC236}">
                <a16:creationId xmlns:a16="http://schemas.microsoft.com/office/drawing/2014/main" id="{685EB4C2-F91B-4047-870C-A6A343DB55F1}"/>
              </a:ext>
            </a:extLst>
          </p:cNvPr>
          <p:cNvSpPr txBox="1"/>
          <p:nvPr userDrawn="1"/>
        </p:nvSpPr>
        <p:spPr bwMode="gray">
          <a:xfrm>
            <a:off x="7004909" y="5403596"/>
            <a:ext cx="3488647"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2FFFD481-FDCD-4A2C-9557-A283251742F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637213" y="5403596"/>
            <a:ext cx="367696" cy="312685"/>
          </a:xfrm>
          <a:prstGeom prst="rect">
            <a:avLst/>
          </a:prstGeom>
        </p:spPr>
      </p:pic>
    </p:spTree>
    <p:extLst>
      <p:ext uri="{BB962C8B-B14F-4D97-AF65-F5344CB8AC3E}">
        <p14:creationId xmlns:p14="http://schemas.microsoft.com/office/powerpoint/2010/main" val="25576538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7D306-536D-4981-A613-43A2C26F1ACD}"/>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3" name="Footer Placeholder 2">
            <a:extLst>
              <a:ext uri="{FF2B5EF4-FFF2-40B4-BE49-F238E27FC236}">
                <a16:creationId xmlns:a16="http://schemas.microsoft.com/office/drawing/2014/main" id="{51C2C1E8-F877-44EC-9656-D8E29519B81D}"/>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28468099-A829-404E-9330-B41BE982956E}"/>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114377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ontak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0"/>
            <a:ext cx="11858487" cy="5968658"/>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2"/>
            <a:ext cx="711518" cy="123111"/>
          </a:xfrm>
        </p:spPr>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2"/>
            <a:ext cx="601133" cy="123111"/>
          </a:xfrm>
        </p:spPr>
        <p:txBody>
          <a:bodyPr/>
          <a:lstStyle/>
          <a:p>
            <a:r>
              <a:rPr lang="de-DE"/>
              <a:t>Seite </a:t>
            </a:r>
            <a:fld id="{3A8B5DB7-81A8-4ED4-916B-6B23CD603687}" type="slidenum">
              <a:rPr smtClean="0"/>
              <a:pPr/>
              <a:t>‹#›</a:t>
            </a:fld>
            <a:endParaRPr/>
          </a:p>
        </p:txBody>
      </p:sp>
      <p:sp>
        <p:nvSpPr>
          <p:cNvPr id="16" name="Titel 1">
            <a:extLst>
              <a:ext uri="{FF2B5EF4-FFF2-40B4-BE49-F238E27FC236}">
                <a16:creationId xmlns:a16="http://schemas.microsoft.com/office/drawing/2014/main" id="{3B6C23A5-1B72-42F2-B92F-DC68B632F6B0}"/>
              </a:ext>
            </a:extLst>
          </p:cNvPr>
          <p:cNvSpPr>
            <a:spLocks noGrp="1"/>
          </p:cNvSpPr>
          <p:nvPr>
            <p:ph type="title"/>
          </p:nvPr>
        </p:nvSpPr>
        <p:spPr bwMode="gray">
          <a:xfrm>
            <a:off x="599756" y="320283"/>
            <a:ext cx="11414444" cy="720725"/>
          </a:xfrm>
        </p:spPr>
        <p:txBody>
          <a:bodyPr/>
          <a:lstStyle>
            <a:lvl1pPr>
              <a:defRPr/>
            </a:lvl1pPr>
          </a:lstStyle>
          <a:p>
            <a:endParaRPr lang="en-GB"/>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5" y="3965951"/>
            <a:ext cx="3477993" cy="720149"/>
          </a:xfrm>
        </p:spPr>
        <p:txBody>
          <a:bodyPr/>
          <a:lstStyle>
            <a:lvl1pPr>
              <a:lnSpc>
                <a:spcPct val="100000"/>
              </a:lnSpc>
              <a:spcBef>
                <a:spcPts val="0"/>
              </a:spcBef>
              <a:defRPr sz="1333"/>
            </a:lvl1pPr>
          </a:lstStyle>
          <a:p>
            <a:r>
              <a:rPr lang="fr-FR"/>
              <a:t>vorname.nachname@giz.de</a:t>
            </a:r>
          </a:p>
          <a:p>
            <a:r>
              <a:rPr lang="fr-FR"/>
              <a:t>Tel.	+49 (0) x xx </a:t>
            </a:r>
            <a:r>
              <a:rPr lang="fr-FR" err="1"/>
              <a:t>xx</a:t>
            </a:r>
            <a:r>
              <a:rPr lang="fr-FR"/>
              <a:t> </a:t>
            </a:r>
            <a:r>
              <a:rPr lang="fr-FR" err="1"/>
              <a:t>xx</a:t>
            </a:r>
            <a:r>
              <a:rPr lang="fr-FR"/>
              <a:t> </a:t>
            </a:r>
          </a:p>
          <a:p>
            <a:r>
              <a:rPr lang="fr-FR"/>
              <a:t>Fax	+49 (0) x xx </a:t>
            </a:r>
            <a:r>
              <a:rPr lang="fr-FR" err="1"/>
              <a:t>xx</a:t>
            </a:r>
            <a:r>
              <a:rPr lang="fr-FR"/>
              <a:t> </a:t>
            </a:r>
            <a:r>
              <a:rPr lang="fr-FR" err="1"/>
              <a:t>xx</a:t>
            </a:r>
            <a:endParaRPr lang="fr-FR"/>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p:nvPr>
        </p:nvSpPr>
        <p:spPr bwMode="gray">
          <a:xfrm>
            <a:off x="599755" y="3345198"/>
            <a:ext cx="3477993" cy="235035"/>
          </a:xfrm>
        </p:spPr>
        <p:txBody>
          <a:bodyPr/>
          <a:lstStyle>
            <a:lvl1pPr>
              <a:defRPr sz="1333" b="1"/>
            </a:lvl1pPr>
          </a:lstStyle>
          <a:p>
            <a:r>
              <a:rPr lang="de-DE"/>
              <a:t>Vorname Nachname</a:t>
            </a:r>
            <a:endParaRPr lang="en-GB"/>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5" y="3581825"/>
            <a:ext cx="3477993" cy="235035"/>
          </a:xfrm>
        </p:spPr>
        <p:txBody>
          <a:bodyPr/>
          <a:lstStyle>
            <a:lvl1pPr>
              <a:defRPr sz="1333"/>
            </a:lvl1pPr>
          </a:lstStyle>
          <a:p>
            <a:r>
              <a:rPr lang="de-DE"/>
              <a:t>Funktion, Ort</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p:nvPr>
        </p:nvSpPr>
        <p:spPr bwMode="gray">
          <a:xfrm>
            <a:off x="599758" y="1569543"/>
            <a:ext cx="1355440" cy="1572238"/>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fr-FR"/>
              <a:t>vorname.nachname@giz.de</a:t>
            </a:r>
          </a:p>
          <a:p>
            <a:r>
              <a:rPr lang="fr-FR"/>
              <a:t>Tel.	+49 (0) x xx </a:t>
            </a:r>
            <a:r>
              <a:rPr lang="fr-FR" err="1"/>
              <a:t>xx</a:t>
            </a:r>
            <a:r>
              <a:rPr lang="fr-FR"/>
              <a:t> </a:t>
            </a:r>
            <a:r>
              <a:rPr lang="fr-FR" err="1"/>
              <a:t>xx</a:t>
            </a:r>
            <a:r>
              <a:rPr lang="fr-FR"/>
              <a:t> </a:t>
            </a:r>
          </a:p>
          <a:p>
            <a:r>
              <a:rPr lang="fr-FR"/>
              <a:t>Fax	+49 (0) x xx </a:t>
            </a:r>
            <a:r>
              <a:rPr lang="fr-FR" err="1"/>
              <a:t>xx</a:t>
            </a:r>
            <a:r>
              <a:rPr lang="fr-FR"/>
              <a:t> </a:t>
            </a:r>
            <a:r>
              <a:rPr lang="fr-FR" err="1"/>
              <a:t>xx</a:t>
            </a:r>
            <a:endParaRPr lang="fr-FR"/>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p:nvPr>
        </p:nvSpPr>
        <p:spPr bwMode="gray">
          <a:xfrm>
            <a:off x="4464610" y="3345198"/>
            <a:ext cx="3477993" cy="235035"/>
          </a:xfrm>
        </p:spPr>
        <p:txBody>
          <a:bodyPr/>
          <a:lstStyle>
            <a:lvl1pPr>
              <a:defRPr sz="1333" b="1"/>
            </a:lvl1pPr>
          </a:lstStyle>
          <a:p>
            <a:r>
              <a:rPr lang="de-DE"/>
              <a:t>Vorname Nachname</a:t>
            </a:r>
            <a:endParaRPr lang="en-GB"/>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de-DE"/>
              <a:t>Funktion, Ort</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p:nvPr>
        </p:nvSpPr>
        <p:spPr bwMode="gray">
          <a:xfrm>
            <a:off x="4464612" y="1569543"/>
            <a:ext cx="1355440" cy="1572238"/>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fr-FR"/>
              <a:t>vorname.nachname@giz.de</a:t>
            </a:r>
          </a:p>
          <a:p>
            <a:r>
              <a:rPr lang="fr-FR"/>
              <a:t>Tel.	+49 (0) x xx </a:t>
            </a:r>
            <a:r>
              <a:rPr lang="fr-FR" err="1"/>
              <a:t>xx</a:t>
            </a:r>
            <a:r>
              <a:rPr lang="fr-FR"/>
              <a:t> </a:t>
            </a:r>
            <a:r>
              <a:rPr lang="fr-FR" err="1"/>
              <a:t>xx</a:t>
            </a:r>
            <a:r>
              <a:rPr lang="fr-FR"/>
              <a:t> </a:t>
            </a:r>
          </a:p>
          <a:p>
            <a:r>
              <a:rPr lang="fr-FR"/>
              <a:t>Fax	+49 (0) x xx </a:t>
            </a:r>
            <a:r>
              <a:rPr lang="fr-FR" err="1"/>
              <a:t>xx</a:t>
            </a:r>
            <a:r>
              <a:rPr lang="fr-FR"/>
              <a:t> </a:t>
            </a:r>
            <a:r>
              <a:rPr lang="fr-FR" err="1"/>
              <a:t>xx</a:t>
            </a:r>
            <a:endParaRPr lang="fr-FR"/>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p:nvPr>
        </p:nvSpPr>
        <p:spPr bwMode="gray">
          <a:xfrm>
            <a:off x="8329465" y="3345198"/>
            <a:ext cx="3477993" cy="235035"/>
          </a:xfrm>
        </p:spPr>
        <p:txBody>
          <a:bodyPr/>
          <a:lstStyle>
            <a:lvl1pPr>
              <a:defRPr sz="1333" b="1"/>
            </a:lvl1pPr>
          </a:lstStyle>
          <a:p>
            <a:r>
              <a:rPr lang="de-DE"/>
              <a:t>Vorname Nachname</a:t>
            </a:r>
            <a:endParaRPr lang="en-GB"/>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de-DE"/>
              <a:t>Funktion, Ort</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p:nvPr>
        </p:nvSpPr>
        <p:spPr bwMode="gray">
          <a:xfrm>
            <a:off x="8329467" y="1569543"/>
            <a:ext cx="1355440" cy="1572238"/>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
          <a:xfrm>
            <a:off x="3031312" y="5442594"/>
            <a:ext cx="387638" cy="31527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https://twitter.com/giz_gmbh</a:t>
            </a:r>
          </a:p>
        </p:txBody>
      </p:sp>
      <p:sp>
        <p:nvSpPr>
          <p:cNvPr id="5" name="TextBox 7">
            <a:extLst>
              <a:ext uri="{FF2B5EF4-FFF2-40B4-BE49-F238E27FC236}">
                <a16:creationId xmlns:a16="http://schemas.microsoft.com/office/drawing/2014/main" id="{632049C3-8397-46AA-A816-C0CC723F3052}"/>
              </a:ext>
            </a:extLst>
          </p:cNvPr>
          <p:cNvSpPr txBox="1"/>
          <p:nvPr userDrawn="1"/>
        </p:nvSpPr>
        <p:spPr bwMode="gray">
          <a:xfrm>
            <a:off x="7004909" y="5403596"/>
            <a:ext cx="3488647" cy="297454"/>
          </a:xfrm>
          <a:prstGeom prst="rect">
            <a:avLst/>
          </a:prstGeom>
          <a:noFill/>
        </p:spPr>
        <p:txBody>
          <a:bodyPr wrap="none" rtlCol="0">
            <a:spAutoFit/>
          </a:bodyPr>
          <a:lstStyle/>
          <a:p>
            <a:pPr>
              <a:spcBef>
                <a:spcPts val="3200"/>
              </a:spcBef>
              <a:buClr>
                <a:srgbClr val="C00000"/>
              </a:buClr>
            </a:pPr>
            <a:r>
              <a:rPr lang="de-DE" sz="1333">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F65EEE99-48AC-45E6-8B4A-3BC3016461F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637213" y="5403596"/>
            <a:ext cx="367696" cy="312685"/>
          </a:xfrm>
          <a:prstGeom prst="rect">
            <a:avLst/>
          </a:prstGeom>
        </p:spPr>
      </p:pic>
    </p:spTree>
    <p:extLst>
      <p:ext uri="{BB962C8B-B14F-4D97-AF65-F5344CB8AC3E}">
        <p14:creationId xmlns:p14="http://schemas.microsoft.com/office/powerpoint/2010/main" val="110776368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AE0F6D55-D2C0-45A2-A444-26CD46D2F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427B2FE-AD4B-4DDE-B290-0295354833E1}"/>
              </a:ext>
            </a:extLst>
          </p:cNvPr>
          <p:cNvSpPr/>
          <p:nvPr userDrawn="1"/>
        </p:nvSpPr>
        <p:spPr>
          <a:xfrm>
            <a:off x="315951" y="399585"/>
            <a:ext cx="2657708" cy="669073"/>
          </a:xfrm>
          <a:prstGeom prst="rect">
            <a:avLst/>
          </a:prstGeom>
          <a:solidFill>
            <a:srgbClr val="4B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500" err="1"/>
          </a:p>
        </p:txBody>
      </p:sp>
      <p:pic>
        <p:nvPicPr>
          <p:cNvPr id="14" name="Picture 13" descr="Icon&#10;&#10;Description automatically generated with low confidence">
            <a:extLst>
              <a:ext uri="{FF2B5EF4-FFF2-40B4-BE49-F238E27FC236}">
                <a16:creationId xmlns:a16="http://schemas.microsoft.com/office/drawing/2014/main" id="{4027C2AD-BFE6-457E-B66A-BE18C6579F9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041583" y="1980203"/>
            <a:ext cx="4054418" cy="717768"/>
          </a:xfrm>
          <a:prstGeom prst="rect">
            <a:avLst/>
          </a:prstGeom>
        </p:spPr>
      </p:pic>
    </p:spTree>
    <p:extLst>
      <p:ext uri="{BB962C8B-B14F-4D97-AF65-F5344CB8AC3E}">
        <p14:creationId xmlns:p14="http://schemas.microsoft.com/office/powerpoint/2010/main" val="256617937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ur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a:t>Mastertitelformat bearbeiten</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Titel der Präsentation</a:t>
            </a:r>
            <a:endParaRPr lang="en-US"/>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de-DE"/>
              <a:t>22.01.2019</a:t>
            </a:r>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9"/>
            <a:ext cx="3094438" cy="822638"/>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3401122605"/>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2676650" y="431340"/>
            <a:ext cx="5765996" cy="574260"/>
          </a:xfrm>
        </p:spPr>
        <p:txBody>
          <a:bodyPr wrap="square">
            <a:spAutoFit/>
          </a:bodyPr>
          <a:lstStyle>
            <a:lvl1pPr marL="0" marR="0" indent="0" algn="l" defTabSz="914363"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a:ln>
                  <a:noFill/>
                </a:ln>
                <a:solidFill>
                  <a:srgbClr val="C80F0F"/>
                </a:solidFill>
                <a:effectLst/>
                <a:uLnTx/>
                <a:uFillTx/>
                <a:latin typeface="+mn-lt"/>
                <a:ea typeface="+mn-ea"/>
                <a:cs typeface="+mn-cs"/>
              </a:rPr>
              <a:t>Hinweistext für Impressum: </a:t>
            </a:r>
            <a:br>
              <a:rPr kumimoji="0" lang="de-DE" sz="933" b="0" i="0" u="none" strike="noStrike" kern="1200" cap="none" spc="0" normalizeH="0" baseline="0" noProof="0">
                <a:ln>
                  <a:noFill/>
                </a:ln>
                <a:solidFill>
                  <a:srgbClr val="C80F0F"/>
                </a:solidFill>
                <a:effectLst/>
                <a:uLnTx/>
                <a:uFillTx/>
                <a:latin typeface="+mn-lt"/>
                <a:ea typeface="+mn-ea"/>
                <a:cs typeface="+mn-cs"/>
              </a:rPr>
            </a:br>
            <a:r>
              <a:rPr kumimoji="0" lang="de-DE" sz="933" b="0" i="0" u="none" strike="noStrike" kern="1200" cap="none" spc="0" normalizeH="0" baseline="0" noProof="0">
                <a:ln>
                  <a:noFill/>
                </a:ln>
                <a:solidFill>
                  <a:srgbClr val="C80F0F"/>
                </a:solidFill>
                <a:effectLst/>
                <a:uLnTx/>
                <a:uFillTx/>
                <a:latin typeface="+mn-lt"/>
                <a:ea typeface="+mn-ea"/>
                <a:cs typeface="+mn-cs"/>
              </a:rPr>
              <a:t>Platzhaltertexte (Projekt-/Programmname, Anschrift, E-Mail etc.) bitte nach Bedarf anpassen/löschen. </a:t>
            </a:r>
            <a:br>
              <a:rPr kumimoji="0" lang="de-DE" sz="933" b="0" i="0" u="none" strike="noStrike" kern="1200" cap="none" spc="0" normalizeH="0" baseline="0" noProof="0">
                <a:ln>
                  <a:noFill/>
                </a:ln>
                <a:solidFill>
                  <a:srgbClr val="C80F0F"/>
                </a:solidFill>
                <a:effectLst/>
                <a:uLnTx/>
                <a:uFillTx/>
                <a:latin typeface="+mn-lt"/>
                <a:ea typeface="+mn-ea"/>
                <a:cs typeface="+mn-cs"/>
              </a:rPr>
            </a:br>
            <a:r>
              <a:rPr kumimoji="0" lang="de-DE" sz="933" b="0" i="0" u="none" strike="noStrike" kern="1200" cap="none" spc="0" normalizeH="0" baseline="0" noProof="0">
                <a:ln>
                  <a:noFill/>
                </a:ln>
                <a:solidFill>
                  <a:srgbClr val="C80F0F"/>
                </a:solidFill>
                <a:effectLst/>
                <a:uLnTx/>
                <a:uFillTx/>
                <a:latin typeface="+mn-lt"/>
                <a:ea typeface="+mn-ea"/>
                <a:cs typeface="+mn-cs"/>
              </a:rPr>
              <a:t>Löschen Sie den Platzhalter für das logo des Kooperationspartners falls nicht passend.</a:t>
            </a:r>
            <a:br>
              <a:rPr kumimoji="0" lang="de-DE" sz="933" b="0" i="0" u="none" strike="noStrike" kern="1200" cap="none" spc="0" normalizeH="0" baseline="0" noProof="0">
                <a:ln>
                  <a:noFill/>
                </a:ln>
                <a:solidFill>
                  <a:srgbClr val="C80F0F"/>
                </a:solidFill>
                <a:effectLst/>
                <a:uLnTx/>
                <a:uFillTx/>
                <a:latin typeface="+mn-lt"/>
                <a:ea typeface="+mn-ea"/>
                <a:cs typeface="+mn-cs"/>
              </a:rPr>
            </a:br>
            <a:r>
              <a:rPr kumimoji="0" lang="de-DE" sz="933" b="0" i="0" u="none" strike="noStrike" kern="1200" cap="none" spc="0" normalizeH="0" baseline="0" noProof="0">
                <a:ln>
                  <a:noFill/>
                </a:ln>
                <a:solidFill>
                  <a:srgbClr val="C80F0F"/>
                </a:solidFill>
                <a:effectLst/>
                <a:uLnTx/>
                <a:uFillTx/>
                <a:latin typeface="+mn-lt"/>
                <a:ea typeface="+mn-ea"/>
                <a:cs typeface="+mn-cs"/>
              </a:rPr>
              <a:t>(Dieser Hinweis ist im Präsentationsmodus nicht sichtbar und wird auch nicht ausgedruckt.)</a:t>
            </a:r>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de-DE"/>
              <a:t>22.01.2019</a:t>
            </a:r>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Titel der Präsentation</a:t>
            </a:r>
            <a:endParaRPr lang="en-US"/>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5"/>
            <a:ext cx="4286015" cy="1688283"/>
          </a:xfrm>
          <a:prstGeom prst="rect">
            <a:avLst/>
          </a:prstGeom>
        </p:spPr>
        <p:txBody>
          <a:bodyPr wrap="square" lIns="0" tIns="0">
            <a:spAutoFit/>
          </a:bodyPr>
          <a:lstStyle/>
          <a:p>
            <a:pPr marL="0" marR="0" lvl="0" indent="0" defTabSz="1219151"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Als Bundesunternehmen unterstützt die GIZ </a:t>
            </a: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die deutsche Bundesregierung bei der Erreichung ihrer Ziele </a:t>
            </a: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in der Internationalen Zusammenarbeit für nachhaltige Entwicklung.</a:t>
            </a:r>
          </a:p>
          <a:p>
            <a:pPr marL="0" marR="0" lvl="0" indent="0" defTabSz="1219151" eaLnBrk="1" fontAlgn="auto" latinLnBrk="0" hangingPunct="1">
              <a:lnSpc>
                <a:spcPct val="100000"/>
              </a:lnSpc>
              <a:spcBef>
                <a:spcPts val="0"/>
              </a:spcBef>
              <a:spcAft>
                <a:spcPts val="0"/>
              </a:spcAft>
              <a:buClrTx/>
              <a:buSzTx/>
              <a:buFontTx/>
              <a:buNone/>
              <a:tabLst/>
              <a:defRPr/>
            </a:pPr>
            <a:endParaRPr kumimoji="0" lang="de-DE" sz="1067" b="0" i="0" u="none" strike="noStrike" kern="0" cap="none" spc="0" normalizeH="0" baseline="0" noProof="0">
              <a:ln>
                <a:noFill/>
              </a:ln>
              <a:solidFill>
                <a:prstClr val="black"/>
              </a:solidFill>
              <a:effectLst/>
              <a:uLnTx/>
              <a:uFillTx/>
            </a:endParaRPr>
          </a:p>
          <a:p>
            <a:pPr marL="0" marR="0" lvl="0" indent="0" defTabSz="1219151" eaLnBrk="1" fontAlgn="auto" latinLnBrk="0" hangingPunct="1">
              <a:lnSpc>
                <a:spcPct val="100000"/>
              </a:lnSpc>
              <a:spcBef>
                <a:spcPts val="0"/>
              </a:spcBef>
              <a:spcAft>
                <a:spcPts val="0"/>
              </a:spcAft>
              <a:buClrTx/>
              <a:buSzTx/>
              <a:buFontTx/>
              <a:buNone/>
              <a:tabLst/>
              <a:defRPr/>
            </a:pPr>
            <a:r>
              <a:rPr kumimoji="0" lang="de-DE" sz="1067" b="1" i="0" u="none" strike="noStrike" kern="0" cap="none" spc="0" normalizeH="0" baseline="0" noProof="0">
                <a:ln>
                  <a:noFill/>
                </a:ln>
                <a:solidFill>
                  <a:prstClr val="black"/>
                </a:solidFill>
                <a:effectLst/>
                <a:uLnTx/>
                <a:uFillTx/>
              </a:rPr>
              <a:t>Herausgeber: </a:t>
            </a:r>
          </a:p>
          <a:p>
            <a:pPr marL="0" marR="0" lvl="0" indent="0" defTabSz="1219151"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Deutsche Gesellschaft für </a:t>
            </a:r>
          </a:p>
          <a:p>
            <a:pPr marL="0" marR="0" lvl="0" indent="0" defTabSz="1219151"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Internationale Zusammenarbeit (GIZ) GmbH</a:t>
            </a:r>
          </a:p>
          <a:p>
            <a:pPr marL="0" marR="0" lvl="0" indent="0" defTabSz="1219151" eaLnBrk="1" fontAlgn="auto" latinLnBrk="0" hangingPunct="1">
              <a:lnSpc>
                <a:spcPct val="100000"/>
              </a:lnSpc>
              <a:spcBef>
                <a:spcPts val="0"/>
              </a:spcBef>
              <a:spcAft>
                <a:spcPts val="0"/>
              </a:spcAft>
              <a:buClrTx/>
              <a:buSzTx/>
              <a:buFontTx/>
              <a:buNone/>
              <a:tabLst/>
              <a:defRPr/>
            </a:pPr>
            <a:endParaRPr kumimoji="0" lang="de-DE" sz="1067" b="0" i="0" u="none" strike="noStrike" kern="0" cap="none" spc="0" normalizeH="0" baseline="0" noProof="0">
              <a:ln>
                <a:noFill/>
              </a:ln>
              <a:solidFill>
                <a:prstClr val="black"/>
              </a:solidFill>
              <a:effectLst/>
              <a:uLnTx/>
              <a:uFillTx/>
            </a:endParaRPr>
          </a:p>
          <a:p>
            <a:pPr marL="0" marR="0" lvl="0" indent="0" defTabSz="1219151"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Sitz der Gesellschaft </a:t>
            </a:r>
          </a:p>
          <a:p>
            <a:pPr marL="0" marR="0" lvl="0" indent="0" defTabSz="1219151"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Bonn und Eschborn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p:nvPr>
        </p:nvSpPr>
        <p:spPr bwMode="gray">
          <a:xfrm>
            <a:off x="600661"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p:nvPr>
        </p:nvSpPr>
        <p:spPr bwMode="gray">
          <a:xfrm>
            <a:off x="5848719" y="1475895"/>
            <a:ext cx="4570903" cy="2494322"/>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a:p>
        </p:txBody>
      </p:sp>
      <p:sp>
        <p:nvSpPr>
          <p:cNvPr id="11" name="Titel 4">
            <a:extLst>
              <a:ext uri="{FF2B5EF4-FFF2-40B4-BE49-F238E27FC236}">
                <a16:creationId xmlns:a16="http://schemas.microsoft.com/office/drawing/2014/main" id="{25948279-B0DD-4569-9447-FFB1B6C1C356}"/>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de-DE" sz="2400"/>
              <a:t>Impressum</a:t>
            </a:r>
          </a:p>
        </p:txBody>
      </p:sp>
      <p:sp>
        <p:nvSpPr>
          <p:cNvPr id="12" name="Textplatzhalter 2">
            <a:extLst>
              <a:ext uri="{FF2B5EF4-FFF2-40B4-BE49-F238E27FC236}">
                <a16:creationId xmlns:a16="http://schemas.microsoft.com/office/drawing/2014/main" id="{0D9D2269-B68A-4FB7-81ED-4D5317C4B88A}"/>
              </a:ext>
            </a:extLst>
          </p:cNvPr>
          <p:cNvSpPr>
            <a:spLocks noGrp="1"/>
          </p:cNvSpPr>
          <p:nvPr>
            <p:ph type="body" sz="quarter" idx="21"/>
          </p:nvPr>
        </p:nvSpPr>
        <p:spPr>
          <a:xfrm>
            <a:off x="5848351" y="4276011"/>
            <a:ext cx="3038475" cy="147733"/>
          </a:xfrm>
        </p:spPr>
        <p:txBody>
          <a:bodyPr wrap="none" lIns="0">
            <a:no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endParaRPr lang="fr-FR"/>
          </a:p>
        </p:txBody>
      </p:sp>
    </p:spTree>
    <p:extLst>
      <p:ext uri="{BB962C8B-B14F-4D97-AF65-F5344CB8AC3E}">
        <p14:creationId xmlns:p14="http://schemas.microsoft.com/office/powerpoint/2010/main" val="21729133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tonachweise und Quellen">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p:nvPr>
        </p:nvSpPr>
        <p:spPr bwMode="gray">
          <a:xfrm>
            <a:off x="600660" y="1475895"/>
            <a:ext cx="9563578" cy="4626708"/>
          </a:xfrm>
        </p:spPr>
        <p:txBody>
          <a:bodyPr numCol="2"/>
          <a:lstStyle>
            <a:lvl1pPr>
              <a:lnSpc>
                <a:spcPct val="100000"/>
              </a:lnSpc>
              <a:spcBef>
                <a:spcPts val="0"/>
              </a:spcBef>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8"/>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de-DE" sz="2400" b="1"/>
              <a:t>Fotonachweise / Quellen</a:t>
            </a:r>
            <a:endParaRPr lang="de-DE" sz="2400"/>
          </a:p>
        </p:txBody>
      </p:sp>
    </p:spTree>
    <p:extLst>
      <p:ext uri="{BB962C8B-B14F-4D97-AF65-F5344CB8AC3E}">
        <p14:creationId xmlns:p14="http://schemas.microsoft.com/office/powerpoint/2010/main" val="84809420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64180" y="856567"/>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8"/>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51" eaLnBrk="1" fontAlgn="auto" latinLnBrk="0" hangingPunct="1">
              <a:lnSpc>
                <a:spcPct val="100000"/>
              </a:lnSpc>
              <a:spcBef>
                <a:spcPts val="0"/>
              </a:spcBef>
              <a:spcAft>
                <a:spcPts val="0"/>
              </a:spcAft>
              <a:buClrTx/>
              <a:buSzTx/>
              <a:buFontTx/>
              <a:buNone/>
              <a:tabLst/>
              <a:defRPr/>
            </a:pPr>
            <a:r>
              <a:rPr kumimoji="0" lang="de-DE" sz="1467" b="1" i="0" u="none" strike="noStrike" kern="0" cap="none" spc="0" normalizeH="0" baseline="0" noProof="0">
                <a:ln>
                  <a:noFill/>
                </a:ln>
                <a:solidFill>
                  <a:prstClr val="black"/>
                </a:solidFill>
                <a:effectLst/>
                <a:uLnTx/>
                <a:uFillTx/>
              </a:rPr>
              <a:t>Deutsche Gesellschaft für</a:t>
            </a:r>
            <a:br>
              <a:rPr kumimoji="0" lang="de-DE" sz="1467" b="1" i="0" u="none" strike="noStrike" kern="0" cap="none" spc="0" normalizeH="0" baseline="0" noProof="0">
                <a:ln>
                  <a:noFill/>
                </a:ln>
                <a:solidFill>
                  <a:prstClr val="black"/>
                </a:solidFill>
                <a:effectLst/>
                <a:uLnTx/>
                <a:uFillTx/>
              </a:rPr>
            </a:br>
            <a:r>
              <a:rPr kumimoji="0" lang="de-DE" sz="1467" b="1" i="0" u="none" strike="noStrike" kern="0" cap="none" spc="0" normalizeH="0" baseline="0" noProof="0">
                <a:ln>
                  <a:noFill/>
                </a:ln>
                <a:solidFill>
                  <a:prstClr val="black"/>
                </a:solidFill>
                <a:effectLst/>
                <a:uLnTx/>
                <a:uFillTx/>
              </a:rPr>
              <a:t>Internationale Zusammenarbeit (GIZ) GmbH</a:t>
            </a:r>
          </a:p>
          <a:p>
            <a:pPr marL="0" marR="0" lvl="0" indent="0" defTabSz="1219151" eaLnBrk="1" fontAlgn="auto" latinLnBrk="0" hangingPunct="1">
              <a:lnSpc>
                <a:spcPct val="100000"/>
              </a:lnSpc>
              <a:spcBef>
                <a:spcPts val="0"/>
              </a:spcBef>
              <a:spcAft>
                <a:spcPts val="0"/>
              </a:spcAft>
              <a:buClrTx/>
              <a:buSzTx/>
              <a:buFontTx/>
              <a:buNone/>
              <a:tabLst/>
              <a:defRPr/>
            </a:pPr>
            <a:endParaRPr kumimoji="0" lang="de-DE" sz="1467" b="1" i="0" u="none" strike="noStrike" kern="0" cap="none" spc="0" normalizeH="0" baseline="0" noProof="0">
              <a:ln>
                <a:noFill/>
              </a:ln>
              <a:solidFill>
                <a:prstClr val="black"/>
              </a:solidFill>
              <a:effectLst/>
              <a:uLnTx/>
              <a:uFillTx/>
            </a:endParaRPr>
          </a:p>
          <a:p>
            <a:pPr marL="0" marR="0" lvl="0" indent="0" defTabSz="1219151"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a:ln>
                  <a:noFill/>
                </a:ln>
                <a:solidFill>
                  <a:prstClr val="black"/>
                </a:solidFill>
                <a:effectLst/>
                <a:uLnTx/>
                <a:uFillTx/>
              </a:rPr>
              <a:t>Sitz der Gesellschaft </a:t>
            </a:r>
            <a:br>
              <a:rPr kumimoji="0" lang="de-DE" sz="1467" b="0" i="0" u="none" strike="noStrike" kern="0" cap="none" spc="0" normalizeH="0" baseline="0" noProof="0">
                <a:ln>
                  <a:noFill/>
                </a:ln>
                <a:solidFill>
                  <a:prstClr val="black"/>
                </a:solidFill>
                <a:effectLst/>
                <a:uLnTx/>
                <a:uFillTx/>
              </a:rPr>
            </a:br>
            <a:r>
              <a:rPr kumimoji="0" lang="de-DE" sz="1467" b="0" i="0" u="none" strike="noStrike" kern="0" cap="none" spc="0" normalizeH="0" baseline="0" noProof="0">
                <a:ln>
                  <a:noFill/>
                </a:ln>
                <a:solidFill>
                  <a:prstClr val="black"/>
                </a:solidFill>
                <a:effectLst/>
                <a:uLnTx/>
                <a:uFillTx/>
              </a:rPr>
              <a:t>Bonn und Eschborn</a:t>
            </a:r>
          </a:p>
          <a:p>
            <a:pPr marL="0" marR="0" lvl="0" indent="0" defTabSz="1219151" eaLnBrk="1" fontAlgn="auto" latinLnBrk="0" hangingPunct="1">
              <a:lnSpc>
                <a:spcPct val="100000"/>
              </a:lnSpc>
              <a:spcBef>
                <a:spcPts val="0"/>
              </a:spcBef>
              <a:spcAft>
                <a:spcPts val="0"/>
              </a:spcAft>
              <a:buClrTx/>
              <a:buSzTx/>
              <a:buFontTx/>
              <a:buNone/>
              <a:tabLst/>
              <a:defRPr/>
            </a:pPr>
            <a:endParaRPr kumimoji="0" lang="de-DE" sz="1467" b="0" i="0" u="none" strike="noStrike" kern="0" cap="none" spc="0" normalizeH="0" baseline="0" noProof="0">
              <a:ln>
                <a:noFill/>
              </a:ln>
              <a:solidFill>
                <a:prstClr val="black"/>
              </a:solidFill>
              <a:effectLst/>
              <a:uLnTx/>
              <a:uFillTx/>
            </a:endParaRPr>
          </a:p>
          <a:p>
            <a:pPr marL="0" marR="0" lvl="0" indent="0" defTabSz="1219151"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a:ln>
                  <a:noFill/>
                </a:ln>
                <a:solidFill>
                  <a:prstClr val="black"/>
                </a:solidFill>
                <a:effectLst/>
                <a:uLnTx/>
                <a:uFillTx/>
              </a:rPr>
              <a:t>Friedrich-Ebert-Allee 32 + 36</a:t>
            </a:r>
            <a:br>
              <a:rPr kumimoji="0" lang="de-DE" sz="1467" b="0" i="0" u="none" strike="noStrike" kern="0" cap="none" spc="0" normalizeH="0" baseline="0" noProof="0">
                <a:ln>
                  <a:noFill/>
                </a:ln>
                <a:solidFill>
                  <a:prstClr val="black"/>
                </a:solidFill>
                <a:effectLst/>
                <a:uLnTx/>
                <a:uFillTx/>
              </a:rPr>
            </a:br>
            <a:r>
              <a:rPr kumimoji="0" lang="de-DE" sz="1467" b="0" i="0" u="none" strike="noStrike" kern="0" cap="none" spc="0" normalizeH="0" baseline="0" noProof="0">
                <a:ln>
                  <a:noFill/>
                </a:ln>
                <a:solidFill>
                  <a:prstClr val="black"/>
                </a:solidFill>
                <a:effectLst/>
                <a:uLnTx/>
                <a:uFillTx/>
              </a:rPr>
              <a:t>53113 Bonn, Deutschland</a:t>
            </a:r>
            <a:br>
              <a:rPr kumimoji="0" lang="de-DE" sz="1467" b="0" i="0" u="none" strike="noStrike" kern="0" cap="none" spc="0" normalizeH="0" baseline="0" noProof="0">
                <a:ln>
                  <a:noFill/>
                </a:ln>
                <a:solidFill>
                  <a:prstClr val="black"/>
                </a:solidFill>
                <a:effectLst/>
                <a:uLnTx/>
                <a:uFillTx/>
              </a:rPr>
            </a:br>
            <a:r>
              <a:rPr kumimoji="0" lang="de-DE" sz="1467" b="0" i="0" u="none" strike="noStrike" kern="0" cap="none" spc="0" normalizeH="0" baseline="0" noProof="0">
                <a:ln>
                  <a:noFill/>
                </a:ln>
                <a:solidFill>
                  <a:prstClr val="black"/>
                </a:solidFill>
                <a:effectLst/>
                <a:uLnTx/>
                <a:uFillTx/>
              </a:rPr>
              <a:t>T  +49  228  44 60 - 0</a:t>
            </a:r>
            <a:br>
              <a:rPr kumimoji="0" lang="de-DE" sz="1467" b="0" i="0" u="none" strike="noStrike" kern="0" cap="none" spc="0" normalizeH="0" baseline="0" noProof="0">
                <a:ln>
                  <a:noFill/>
                </a:ln>
                <a:solidFill>
                  <a:prstClr val="black"/>
                </a:solidFill>
                <a:effectLst/>
                <a:uLnTx/>
                <a:uFillTx/>
              </a:rPr>
            </a:br>
            <a:r>
              <a:rPr kumimoji="0" lang="de-DE" sz="1467" b="0" i="0" u="none" strike="noStrike" kern="0" cap="none" spc="0" normalizeH="0" baseline="0" noProof="0">
                <a:ln>
                  <a:noFill/>
                </a:ln>
                <a:solidFill>
                  <a:prstClr val="black"/>
                </a:solidFill>
                <a:effectLst/>
                <a:uLnTx/>
                <a:uFillTx/>
              </a:rPr>
              <a:t>F  +49  228  44 60 - 17 66</a:t>
            </a:r>
          </a:p>
          <a:p>
            <a:pPr marL="0" marR="0" lvl="0" indent="0" defTabSz="1219151" eaLnBrk="1" fontAlgn="auto" latinLnBrk="0" hangingPunct="1">
              <a:lnSpc>
                <a:spcPct val="100000"/>
              </a:lnSpc>
              <a:spcBef>
                <a:spcPts val="0"/>
              </a:spcBef>
              <a:spcAft>
                <a:spcPts val="0"/>
              </a:spcAft>
              <a:buClrTx/>
              <a:buSzTx/>
              <a:buFontTx/>
              <a:buNone/>
              <a:tabLst/>
              <a:defRPr/>
            </a:pPr>
            <a:endParaRPr kumimoji="0" lang="de-DE" sz="1467" b="0" i="0" u="none" strike="noStrike" kern="0" cap="none" spc="0" normalizeH="0" baseline="0" noProof="0">
              <a:ln>
                <a:noFill/>
              </a:ln>
              <a:solidFill>
                <a:prstClr val="black"/>
              </a:solidFill>
              <a:effectLst/>
              <a:uLnTx/>
              <a:uFillTx/>
            </a:endParaRPr>
          </a:p>
          <a:p>
            <a:pPr marL="0" marR="0" lvl="0" indent="0" defTabSz="1219151"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a:ln>
                  <a:noFill/>
                </a:ln>
                <a:solidFill>
                  <a:prstClr val="black"/>
                </a:solidFill>
                <a:effectLst/>
                <a:uLnTx/>
                <a:uFillTx/>
              </a:rPr>
              <a:t>E  info@giz.de</a:t>
            </a:r>
          </a:p>
          <a:p>
            <a:pPr marL="0" marR="0" lvl="0" indent="0" defTabSz="1219151"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a:ln>
                  <a:noFill/>
                </a:ln>
                <a:solidFill>
                  <a:prstClr val="black"/>
                </a:solidFill>
                <a:effectLst/>
                <a:uLnTx/>
                <a:uFillTx/>
              </a:rPr>
              <a:t>I   </a:t>
            </a:r>
            <a:r>
              <a:rPr kumimoji="0" lang="de-DE" sz="533" b="0" i="0" u="none" strike="noStrike" kern="0" cap="none" spc="0" normalizeH="0" baseline="0" noProof="0">
                <a:ln>
                  <a:noFill/>
                </a:ln>
                <a:solidFill>
                  <a:prstClr val="black"/>
                </a:solidFill>
                <a:effectLst/>
                <a:uLnTx/>
                <a:uFillTx/>
              </a:rPr>
              <a:t> </a:t>
            </a:r>
            <a:r>
              <a:rPr kumimoji="0" lang="de-DE" sz="1467"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5" y="3413819"/>
            <a:ext cx="4294718" cy="995401"/>
          </a:xfrm>
          <a:prstGeom prst="rect">
            <a:avLst/>
          </a:prstGeom>
        </p:spPr>
        <p:txBody>
          <a:bodyPr wrap="square">
            <a:spAutoFit/>
          </a:bodyPr>
          <a:lstStyle/>
          <a:p>
            <a:pPr marL="0" marR="0" lvl="0" indent="0" algn="l" defTabSz="1219151" rtl="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a:ln>
                  <a:noFill/>
                </a:ln>
                <a:solidFill>
                  <a:prstClr val="black"/>
                </a:solidFill>
                <a:effectLst/>
                <a:uLnTx/>
                <a:uFillTx/>
                <a:latin typeface="+mn-lt"/>
                <a:ea typeface="+mn-ea"/>
                <a:cs typeface="+mn-cs"/>
              </a:rPr>
              <a:t>Dag-</a:t>
            </a:r>
            <a:r>
              <a:rPr kumimoji="0" lang="de-DE" sz="1467" b="0" i="0" u="none" strike="noStrike" kern="0" cap="none" spc="0" normalizeH="0" baseline="0" noProof="0" err="1">
                <a:ln>
                  <a:noFill/>
                </a:ln>
                <a:solidFill>
                  <a:prstClr val="black"/>
                </a:solidFill>
                <a:effectLst/>
                <a:uLnTx/>
                <a:uFillTx/>
                <a:latin typeface="+mn-lt"/>
                <a:ea typeface="+mn-ea"/>
                <a:cs typeface="+mn-cs"/>
              </a:rPr>
              <a:t>Hammarskjöld</a:t>
            </a:r>
            <a:r>
              <a:rPr kumimoji="0" lang="de-DE" sz="1467" b="0" i="0" u="none" strike="noStrike" kern="0" cap="none" spc="0" normalizeH="0" baseline="0" noProof="0">
                <a:ln>
                  <a:noFill/>
                </a:ln>
                <a:solidFill>
                  <a:prstClr val="black"/>
                </a:solidFill>
                <a:effectLst/>
                <a:uLnTx/>
                <a:uFillTx/>
                <a:latin typeface="+mn-lt"/>
                <a:ea typeface="+mn-ea"/>
                <a:cs typeface="+mn-cs"/>
              </a:rPr>
              <a:t>-Weg 1 - 5</a:t>
            </a:r>
            <a:br>
              <a:rPr kumimoji="0" lang="de-DE" sz="1467" b="0" i="0" u="none" strike="noStrike" kern="0" cap="none" spc="0" normalizeH="0" baseline="0" noProof="0">
                <a:ln>
                  <a:noFill/>
                </a:ln>
                <a:solidFill>
                  <a:prstClr val="black"/>
                </a:solidFill>
                <a:effectLst/>
                <a:uLnTx/>
                <a:uFillTx/>
                <a:latin typeface="+mn-lt"/>
                <a:ea typeface="+mn-ea"/>
                <a:cs typeface="+mn-cs"/>
              </a:rPr>
            </a:br>
            <a:r>
              <a:rPr kumimoji="0" lang="de-DE" sz="1467" b="0" i="0" u="none" strike="noStrike" kern="0" cap="none" spc="0" normalizeH="0" baseline="0" noProof="0">
                <a:ln>
                  <a:noFill/>
                </a:ln>
                <a:solidFill>
                  <a:prstClr val="black"/>
                </a:solidFill>
                <a:effectLst/>
                <a:uLnTx/>
                <a:uFillTx/>
                <a:latin typeface="+mn-lt"/>
                <a:ea typeface="+mn-ea"/>
                <a:cs typeface="+mn-cs"/>
              </a:rPr>
              <a:t>65760 Eschborn, Deutschland</a:t>
            </a:r>
            <a:br>
              <a:rPr kumimoji="0" lang="de-DE" sz="1467" b="0" i="0" u="none" strike="noStrike" kern="0" cap="none" spc="0" normalizeH="0" baseline="0" noProof="0">
                <a:ln>
                  <a:noFill/>
                </a:ln>
                <a:solidFill>
                  <a:prstClr val="black"/>
                </a:solidFill>
                <a:effectLst/>
                <a:uLnTx/>
                <a:uFillTx/>
                <a:latin typeface="+mn-lt"/>
                <a:ea typeface="+mn-ea"/>
                <a:cs typeface="+mn-cs"/>
              </a:rPr>
            </a:br>
            <a:r>
              <a:rPr kumimoji="0" lang="de-DE" sz="1467" b="0" i="0" u="none" strike="noStrike" kern="0" cap="none" spc="0" normalizeH="0" baseline="0" noProof="0">
                <a:ln>
                  <a:noFill/>
                </a:ln>
                <a:solidFill>
                  <a:prstClr val="black"/>
                </a:solidFill>
                <a:effectLst/>
                <a:uLnTx/>
                <a:uFillTx/>
                <a:latin typeface="+mn-lt"/>
                <a:ea typeface="+mn-ea"/>
                <a:cs typeface="+mn-cs"/>
              </a:rPr>
              <a:t>T  +49  61 96  79 - 0</a:t>
            </a:r>
            <a:br>
              <a:rPr kumimoji="0" lang="de-DE" sz="1467" b="0" i="0" u="none" strike="noStrike" kern="0" cap="none" spc="0" normalizeH="0" baseline="0" noProof="0">
                <a:ln>
                  <a:noFill/>
                </a:ln>
                <a:solidFill>
                  <a:prstClr val="black"/>
                </a:solidFill>
                <a:effectLst/>
                <a:uLnTx/>
                <a:uFillTx/>
                <a:latin typeface="+mn-lt"/>
                <a:ea typeface="+mn-ea"/>
                <a:cs typeface="+mn-cs"/>
              </a:rPr>
            </a:br>
            <a:r>
              <a:rPr kumimoji="0" lang="de-DE" sz="1467"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251628133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_Slide">
    <p:bg>
      <p:bgPr>
        <a:solidFill>
          <a:srgbClr val="4B008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BD0CFA0-1A9F-4F4D-AE74-2F7568E1A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7601"/>
          <a:stretch/>
        </p:blipFill>
        <p:spPr>
          <a:xfrm>
            <a:off x="6054493" y="0"/>
            <a:ext cx="6137508" cy="6858000"/>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45508BE0-E873-42E6-B6A8-1E4AAA8FFC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1116" y="617294"/>
            <a:ext cx="3635899" cy="643676"/>
          </a:xfrm>
          <a:prstGeom prst="rect">
            <a:avLst/>
          </a:prstGeom>
        </p:spPr>
      </p:pic>
    </p:spTree>
    <p:extLst>
      <p:ext uri="{BB962C8B-B14F-4D97-AF65-F5344CB8AC3E}">
        <p14:creationId xmlns:p14="http://schemas.microsoft.com/office/powerpoint/2010/main" val="2496433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r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97EB8E1-9505-4F65-BE3B-4F41156380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1813"/>
          <a:stretch/>
        </p:blipFill>
        <p:spPr>
          <a:xfrm rot="16200000">
            <a:off x="-75897" y="75896"/>
            <a:ext cx="1078896" cy="927100"/>
          </a:xfrm>
          <a:prstGeom prst="rect">
            <a:avLst/>
          </a:prstGeom>
        </p:spPr>
      </p:pic>
      <p:pic>
        <p:nvPicPr>
          <p:cNvPr id="4" name="Logo">
            <a:extLst>
              <a:ext uri="{FF2B5EF4-FFF2-40B4-BE49-F238E27FC236}">
                <a16:creationId xmlns:a16="http://schemas.microsoft.com/office/drawing/2014/main" id="{79AFE8D1-A275-4076-97F2-355FE6D8E1E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013"/>
          <a:stretch/>
        </p:blipFill>
        <p:spPr bwMode="gray">
          <a:xfrm>
            <a:off x="11589389" y="6371814"/>
            <a:ext cx="413113" cy="316833"/>
          </a:xfrm>
          <a:prstGeom prst="rect">
            <a:avLst/>
          </a:prstGeom>
        </p:spPr>
      </p:pic>
      <p:sp>
        <p:nvSpPr>
          <p:cNvPr id="5" name="bar">
            <a:extLst>
              <a:ext uri="{FF2B5EF4-FFF2-40B4-BE49-F238E27FC236}">
                <a16:creationId xmlns:a16="http://schemas.microsoft.com/office/drawing/2014/main" id="{8D618A30-15FD-49A0-A3C3-54121E1BA1F0}"/>
              </a:ext>
            </a:extLst>
          </p:cNvPr>
          <p:cNvSpPr/>
          <p:nvPr userDrawn="1"/>
        </p:nvSpPr>
        <p:spPr bwMode="gray">
          <a:xfrm>
            <a:off x="10890251" y="6133758"/>
            <a:ext cx="1132416" cy="69195"/>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761940" eaLnBrk="0" fontAlgn="base" hangingPunct="0">
              <a:spcBef>
                <a:spcPct val="0"/>
              </a:spcBef>
              <a:spcAft>
                <a:spcPct val="0"/>
              </a:spcAft>
              <a:defRPr/>
            </a:pPr>
            <a:endParaRPr lang="de-DE" sz="2400" kern="0" err="1">
              <a:solidFill>
                <a:srgbClr val="6F6F6F"/>
              </a:solidFill>
              <a:latin typeface="Arial" charset="0"/>
            </a:endParaRPr>
          </a:p>
        </p:txBody>
      </p:sp>
    </p:spTree>
    <p:extLst>
      <p:ext uri="{BB962C8B-B14F-4D97-AF65-F5344CB8AC3E}">
        <p14:creationId xmlns:p14="http://schemas.microsoft.com/office/powerpoint/2010/main" val="2335653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 name="Picture 50" descr="A picture containing clipart&#10;&#10;Description automatically generated">
            <a:extLst>
              <a:ext uri="{FF2B5EF4-FFF2-40B4-BE49-F238E27FC236}">
                <a16:creationId xmlns:a16="http://schemas.microsoft.com/office/drawing/2014/main" id="{5B2E3FC6-8BE7-40F6-9DCE-6DB8231EA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036" y="6265687"/>
            <a:ext cx="2716223" cy="472974"/>
          </a:xfrm>
          <a:prstGeom prst="rect">
            <a:avLst/>
          </a:prstGeom>
        </p:spPr>
      </p:pic>
      <p:sp>
        <p:nvSpPr>
          <p:cNvPr id="55" name="Picture Placeholder 54">
            <a:extLst>
              <a:ext uri="{FF2B5EF4-FFF2-40B4-BE49-F238E27FC236}">
                <a16:creationId xmlns:a16="http://schemas.microsoft.com/office/drawing/2014/main" id="{2D92CF23-54B2-489F-8EC7-0C8CCC870BDF}"/>
              </a:ext>
            </a:extLst>
          </p:cNvPr>
          <p:cNvSpPr>
            <a:spLocks noGrp="1"/>
          </p:cNvSpPr>
          <p:nvPr>
            <p:ph type="pic" sz="quarter" idx="10"/>
          </p:nvPr>
        </p:nvSpPr>
        <p:spPr>
          <a:xfrm>
            <a:off x="0" y="0"/>
            <a:ext cx="6262688" cy="6858000"/>
          </a:xfrm>
          <a:prstGeom prst="rect">
            <a:avLst/>
          </a:prstGeom>
        </p:spPr>
        <p:txBody>
          <a:bodyPr/>
          <a:lstStyle>
            <a:lvl1pPr marL="0" indent="0" algn="ctr">
              <a:buNone/>
              <a:defRPr/>
            </a:lvl1pPr>
          </a:lstStyle>
          <a:p>
            <a:endParaRPr lang="en-US" dirty="0"/>
          </a:p>
          <a:p>
            <a:endParaRPr lang="en-US" dirty="0"/>
          </a:p>
          <a:p>
            <a:endParaRPr lang="en-US" dirty="0"/>
          </a:p>
          <a:p>
            <a:endParaRPr lang="en-US" dirty="0"/>
          </a:p>
          <a:p>
            <a:endParaRPr lang="en-US" dirty="0"/>
          </a:p>
          <a:p>
            <a:r>
              <a:rPr lang="en-US" dirty="0"/>
              <a:t>Add picture here</a:t>
            </a:r>
            <a:endParaRPr lang="de-AT" dirty="0"/>
          </a:p>
        </p:txBody>
      </p:sp>
    </p:spTree>
    <p:extLst>
      <p:ext uri="{BB962C8B-B14F-4D97-AF65-F5344CB8AC3E}">
        <p14:creationId xmlns:p14="http://schemas.microsoft.com/office/powerpoint/2010/main" val="901854776"/>
      </p:ext>
    </p:extLst>
  </p:cSld>
  <p:clrMapOvr>
    <a:masterClrMapping/>
  </p:clrMapOvr>
  <p:extLst>
    <p:ext uri="{DCECCB84-F9BA-43D5-87BE-67443E8EF086}">
      <p15:sldGuideLst xmlns:p15="http://schemas.microsoft.com/office/powerpoint/2012/main">
        <p15:guide id="1" orient="horz" pos="2376">
          <p15:clr>
            <a:srgbClr val="FBAE40"/>
          </p15:clr>
        </p15:guide>
        <p15:guide id="2" pos="460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Keypoin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4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BD1C-644A-4ABE-A6D9-8E03835A0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AT"/>
          </a:p>
        </p:txBody>
      </p:sp>
      <p:sp>
        <p:nvSpPr>
          <p:cNvPr id="3" name="Content Placeholder 2">
            <a:extLst>
              <a:ext uri="{FF2B5EF4-FFF2-40B4-BE49-F238E27FC236}">
                <a16:creationId xmlns:a16="http://schemas.microsoft.com/office/drawing/2014/main" id="{E1117F5A-39F6-4BFA-8183-6B66DA611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a:extLst>
              <a:ext uri="{FF2B5EF4-FFF2-40B4-BE49-F238E27FC236}">
                <a16:creationId xmlns:a16="http://schemas.microsoft.com/office/drawing/2014/main" id="{67E6BA61-5039-4515-9949-27A81EC2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52E4A-BE1A-4DFD-BFE5-7DC406AF5E4F}"/>
              </a:ext>
            </a:extLst>
          </p:cNvPr>
          <p:cNvSpPr>
            <a:spLocks noGrp="1"/>
          </p:cNvSpPr>
          <p:nvPr>
            <p:ph type="dt" sz="half" idx="10"/>
          </p:nvPr>
        </p:nvSpPr>
        <p:spPr/>
        <p:txBody>
          <a:bodyPr/>
          <a:lstStyle/>
          <a:p>
            <a:fld id="{FFEA4193-C62A-48D9-8A25-FEB35089A193}" type="datetimeFigureOut">
              <a:rPr lang="de-AT" smtClean="0"/>
              <a:t>19.06.2023</a:t>
            </a:fld>
            <a:endParaRPr lang="de-AT"/>
          </a:p>
        </p:txBody>
      </p:sp>
      <p:sp>
        <p:nvSpPr>
          <p:cNvPr id="6" name="Footer Placeholder 5">
            <a:extLst>
              <a:ext uri="{FF2B5EF4-FFF2-40B4-BE49-F238E27FC236}">
                <a16:creationId xmlns:a16="http://schemas.microsoft.com/office/drawing/2014/main" id="{FC0316A8-93B8-433D-95C1-601A4A4955CA}"/>
              </a:ext>
            </a:extLst>
          </p:cNvPr>
          <p:cNvSpPr>
            <a:spLocks noGrp="1"/>
          </p:cNvSpPr>
          <p:nvPr>
            <p:ph type="ftr" sz="quarter" idx="11"/>
          </p:nvPr>
        </p:nvSpPr>
        <p:spPr/>
        <p:txBody>
          <a:bodyPr/>
          <a:lstStyle/>
          <a:p>
            <a:endParaRPr lang="de-AT"/>
          </a:p>
        </p:txBody>
      </p:sp>
      <p:sp>
        <p:nvSpPr>
          <p:cNvPr id="7" name="Slide Number Placeholder 6">
            <a:extLst>
              <a:ext uri="{FF2B5EF4-FFF2-40B4-BE49-F238E27FC236}">
                <a16:creationId xmlns:a16="http://schemas.microsoft.com/office/drawing/2014/main" id="{3B27DCB9-CF8E-4360-BFF3-ADCAEED29765}"/>
              </a:ext>
            </a:extLst>
          </p:cNvPr>
          <p:cNvSpPr>
            <a:spLocks noGrp="1"/>
          </p:cNvSpPr>
          <p:nvPr>
            <p:ph type="sldNum" sz="quarter" idx="12"/>
          </p:nvPr>
        </p:nvSpPr>
        <p:spPr/>
        <p:txBody>
          <a:bodyPr/>
          <a:lstStyle/>
          <a:p>
            <a:fld id="{7E8FE4C1-9D54-4EE1-B944-5F4907A4E764}" type="slidenum">
              <a:rPr lang="de-AT" smtClean="0"/>
              <a:t>‹#›</a:t>
            </a:fld>
            <a:endParaRPr lang="de-AT"/>
          </a:p>
        </p:txBody>
      </p:sp>
    </p:spTree>
    <p:extLst>
      <p:ext uri="{BB962C8B-B14F-4D97-AF65-F5344CB8AC3E}">
        <p14:creationId xmlns:p14="http://schemas.microsoft.com/office/powerpoint/2010/main" val="26597577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8577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Image +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5131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ne Image + Stack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389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i Images +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05916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76685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E97AE5-FFAC-1DCD-DC69-87F35173D984}"/>
              </a:ext>
            </a:extLst>
          </p:cNvPr>
          <p:cNvSpPr>
            <a:spLocks noGrp="1"/>
          </p:cNvSpPr>
          <p:nvPr>
            <p:ph type="dt" sz="half" idx="10"/>
          </p:nvPr>
        </p:nvSpPr>
        <p:spPr/>
        <p:txBody>
          <a:bodyPr/>
          <a:lstStyle/>
          <a:p>
            <a:fld id="{F82F7832-AF7C-4B7D-B948-F4231FDCD7B5}" type="datetimeFigureOut">
              <a:rPr lang="en-US" smtClean="0"/>
              <a:t>6/19/2023</a:t>
            </a:fld>
            <a:endParaRPr lang="en-US"/>
          </a:p>
        </p:txBody>
      </p:sp>
      <p:sp>
        <p:nvSpPr>
          <p:cNvPr id="5" name="Footer Placeholder 4">
            <a:extLst>
              <a:ext uri="{FF2B5EF4-FFF2-40B4-BE49-F238E27FC236}">
                <a16:creationId xmlns:a16="http://schemas.microsoft.com/office/drawing/2014/main" id="{96256E6F-E38A-F245-8445-8236E6BF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8C731-3EF7-8947-08D4-F686BD0F64CC}"/>
              </a:ext>
            </a:extLst>
          </p:cNvPr>
          <p:cNvSpPr>
            <a:spLocks noGrp="1"/>
          </p:cNvSpPr>
          <p:nvPr>
            <p:ph type="sldNum" sz="quarter" idx="12"/>
          </p:nvPr>
        </p:nvSpPr>
        <p:spPr/>
        <p:txBody>
          <a:bodyPr/>
          <a:lstStyle/>
          <a:p>
            <a:fld id="{17D89EE0-53CE-47F4-AB06-950E0D663B31}" type="slidenum">
              <a:rPr lang="en-US" smtClean="0"/>
              <a:t>‹#›</a:t>
            </a:fld>
            <a:endParaRPr lang="en-US"/>
          </a:p>
        </p:txBody>
      </p:sp>
      <p:pic>
        <p:nvPicPr>
          <p:cNvPr id="8" name="Picture 7">
            <a:extLst>
              <a:ext uri="{FF2B5EF4-FFF2-40B4-BE49-F238E27FC236}">
                <a16:creationId xmlns:a16="http://schemas.microsoft.com/office/drawing/2014/main" id="{65DE275C-F0BD-B7B2-3E53-86D74CC19C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553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image" Target="../media/image1.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image" Target="../media/image1.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theme" Target="../theme/theme3.xml"/><Relationship Id="rId8"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4.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E07368-C877-4579-9F0D-65A3F68C42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a:extLst>
              <a:ext uri="{FF2B5EF4-FFF2-40B4-BE49-F238E27FC236}">
                <a16:creationId xmlns:a16="http://schemas.microsoft.com/office/drawing/2014/main" id="{C7BCFF70-684A-4745-A9DE-4DFAE4E40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a:extLst>
              <a:ext uri="{FF2B5EF4-FFF2-40B4-BE49-F238E27FC236}">
                <a16:creationId xmlns:a16="http://schemas.microsoft.com/office/drawing/2014/main" id="{F307A0B2-138B-4E9E-8919-2A7641047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A4193-C62A-48D9-8A25-FEB35089A193}" type="datetimeFigureOut">
              <a:rPr lang="de-AT" smtClean="0"/>
              <a:t>19.06.2023</a:t>
            </a:fld>
            <a:endParaRPr lang="de-AT"/>
          </a:p>
        </p:txBody>
      </p:sp>
      <p:sp>
        <p:nvSpPr>
          <p:cNvPr id="5" name="Footer Placeholder 4">
            <a:extLst>
              <a:ext uri="{FF2B5EF4-FFF2-40B4-BE49-F238E27FC236}">
                <a16:creationId xmlns:a16="http://schemas.microsoft.com/office/drawing/2014/main" id="{2DF01241-CFA0-4736-9C3D-F5C5526ED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554898E6-6CC1-4742-8E9E-D2DA95CED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FE4C1-9D54-4EE1-B944-5F4907A4E764}" type="slidenum">
              <a:rPr lang="de-AT" smtClean="0"/>
              <a:t>‹#›</a:t>
            </a:fld>
            <a:endParaRPr lang="de-AT"/>
          </a:p>
        </p:txBody>
      </p:sp>
    </p:spTree>
    <p:extLst>
      <p:ext uri="{BB962C8B-B14F-4D97-AF65-F5344CB8AC3E}">
        <p14:creationId xmlns:p14="http://schemas.microsoft.com/office/powerpoint/2010/main" val="2163328053"/>
      </p:ext>
    </p:extLst>
  </p:cSld>
  <p:clrMap bg1="lt1" tx1="dk1" bg2="lt2" tx2="dk2" accent1="accent1" accent2="accent2" accent3="accent3" accent4="accent4" accent5="accent5" accent6="accent6" hlink="hlink" folHlink="folHlink"/>
  <p:sldLayoutIdLst>
    <p:sldLayoutId id="2147483649" r:id="rId1"/>
    <p:sldLayoutId id="214748369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99" r:id="rId14"/>
    <p:sldLayoutId id="2147483745" r:id="rId15"/>
    <p:sldLayoutId id="214748374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7">
            <a:extLst>
              <a:ext uri="{BEBA8EAE-BF5A-486C-A8C5-ECC9F3942E4B}">
                <a14:imgProps xmlns:a14="http://schemas.microsoft.com/office/drawing/2010/main">
                  <a14:imgLayer r:embed="rId38">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2031" y="6568511"/>
            <a:ext cx="7701304"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GB"/>
              <a:t>Titel of the presentation</a:t>
            </a:r>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GB"/>
              <a:t>22 Jan. 2019</a:t>
            </a:r>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532"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21209453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6" cstate="screen">
            <a:extLs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8"/>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377363" y="6568513"/>
            <a:ext cx="7785972"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de-DE"/>
              <a:t>Titel der Präsentation</a:t>
            </a:r>
            <a:endParaRPr lang="en-US"/>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2"/>
            <a:ext cx="711518"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de-DE"/>
              <a:t>22.01.2019</a:t>
            </a:r>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2"/>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de-DE"/>
              <a:t>Seite </a:t>
            </a:r>
            <a:fld id="{3A8B5DB7-81A8-4ED4-916B-6B23CD603687}" type="slidenum">
              <a:rPr smtClean="0"/>
              <a:pPr/>
              <a:t>‹#›</a:t>
            </a:fld>
            <a:endParaRPr/>
          </a:p>
        </p:txBody>
      </p:sp>
      <p:sp>
        <p:nvSpPr>
          <p:cNvPr id="3" name="Text"/>
          <p:cNvSpPr>
            <a:spLocks noGrp="1"/>
          </p:cNvSpPr>
          <p:nvPr>
            <p:ph type="body" idx="1"/>
          </p:nvPr>
        </p:nvSpPr>
        <p:spPr bwMode="gray">
          <a:xfrm>
            <a:off x="599758" y="1361292"/>
            <a:ext cx="9563578" cy="4660627"/>
          </a:xfrm>
          <a:prstGeom prst="rect">
            <a:avLst/>
          </a:prstGeom>
        </p:spPr>
        <p:txBody>
          <a:bodyPr vert="horz" lIns="0" tIns="0" rIns="72000" bIns="0" rtlCol="0">
            <a:noAutofit/>
          </a:bodyPr>
          <a:lstStyle/>
          <a:p>
            <a:pPr lvl="0"/>
            <a:r>
              <a:rPr lang="de-DE"/>
              <a:t>Mastertextformat bearbeiten</a:t>
            </a:r>
          </a:p>
          <a:p>
            <a:pPr lvl="1">
              <a:buClr>
                <a:schemeClr val="accent1"/>
              </a:buClr>
            </a:pPr>
            <a:r>
              <a:rPr lang="de-DE"/>
              <a:t>Zweite Ebene</a:t>
            </a:r>
          </a:p>
          <a:p>
            <a:pPr lvl="2">
              <a:buClr>
                <a:schemeClr val="accent1"/>
              </a:buClr>
            </a:pPr>
            <a:r>
              <a:rPr lang="de-DE"/>
              <a:t>Dritte Ebene</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8" cy="720725"/>
          </a:xfrm>
          <a:prstGeom prst="rect">
            <a:avLst/>
          </a:prstGeom>
        </p:spPr>
        <p:txBody>
          <a:bodyPr vert="horz" lIns="0" tIns="0" rIns="72000" bIns="0" rtlCol="0" anchor="b">
            <a:noAutofit/>
          </a:bodyPr>
          <a:lstStyle/>
          <a:p>
            <a:endParaRPr lang="de-DE"/>
          </a:p>
        </p:txBody>
      </p:sp>
    </p:spTree>
    <p:extLst>
      <p:ext uri="{BB962C8B-B14F-4D97-AF65-F5344CB8AC3E}">
        <p14:creationId xmlns:p14="http://schemas.microsoft.com/office/powerpoint/2010/main" val="17558663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Lst>
  <p:transition>
    <p:fade/>
  </p:transition>
  <p:hf hdr="0"/>
  <p:txStyles>
    <p:titleStyle>
      <a:lvl1pPr algn="l" defTabSz="914363"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63"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0" indent="-241290" algn="l" defTabSz="914363"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2" indent="-234941" algn="l" defTabSz="914363"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05948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6" r:id="rId10"/>
  </p:sldLayoutIdLs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2" Type="http://schemas.openxmlformats.org/officeDocument/2006/relationships/hyperlink" Target="mailto:jehad.shakhshir@giz.de"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86.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40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E8BB4-AA30-19FF-200C-C3F45129162F}"/>
              </a:ext>
            </a:extLst>
          </p:cNvPr>
          <p:cNvSpPr txBox="1"/>
          <p:nvPr/>
        </p:nvSpPr>
        <p:spPr>
          <a:xfrm>
            <a:off x="4408578" y="4498450"/>
            <a:ext cx="5940832" cy="1076320"/>
          </a:xfrm>
          <a:prstGeom prst="rect">
            <a:avLst/>
          </a:prstGeom>
          <a:noFill/>
        </p:spPr>
        <p:txBody>
          <a:bodyPr wrap="square" rtlCol="0">
            <a:spAutoFit/>
          </a:bodyPr>
          <a:lstStyle/>
          <a:p>
            <a:r>
              <a:rPr lang="en-US" sz="3200" dirty="0">
                <a:solidFill>
                  <a:schemeClr val="tx2">
                    <a:lumMod val="50000"/>
                  </a:schemeClr>
                </a:solidFill>
                <a:latin typeface="Montserrat SemiBold" panose="00000700000000000000" pitchFamily="2" charset="0"/>
              </a:rPr>
              <a:t>Yacoub Saad</a:t>
            </a:r>
          </a:p>
          <a:p>
            <a:pPr algn="l">
              <a:lnSpc>
                <a:spcPct val="150000"/>
              </a:lnSpc>
            </a:pPr>
            <a:r>
              <a:rPr lang="en-US" sz="2400" dirty="0">
                <a:solidFill>
                  <a:schemeClr val="tx2">
                    <a:lumMod val="50000"/>
                  </a:schemeClr>
                </a:solidFill>
                <a:latin typeface="Montserrat SemiBold" panose="00000700000000000000" pitchFamily="2" charset="0"/>
                <a:hlinkClick r:id="rId2">
                  <a:extLst>
                    <a:ext uri="{A12FA001-AC4F-418D-AE19-62706E023703}">
                      <ahyp:hlinkClr xmlns:ahyp="http://schemas.microsoft.com/office/drawing/2018/hyperlinkcolor" val="tx"/>
                    </a:ext>
                  </a:extLst>
                </a:hlinkClick>
              </a:rPr>
              <a:t>yacoub.saad@giz.de</a:t>
            </a:r>
            <a:endParaRPr lang="de-AT" sz="2400" dirty="0">
              <a:solidFill>
                <a:schemeClr val="tx2">
                  <a:lumMod val="50000"/>
                </a:schemeClr>
              </a:solidFill>
              <a:latin typeface="Montserrat SemiBold" panose="00000700000000000000" pitchFamily="2" charset="0"/>
            </a:endParaRPr>
          </a:p>
        </p:txBody>
      </p:sp>
    </p:spTree>
    <p:extLst>
      <p:ext uri="{BB962C8B-B14F-4D97-AF65-F5344CB8AC3E}">
        <p14:creationId xmlns:p14="http://schemas.microsoft.com/office/powerpoint/2010/main" val="707001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0CB6933-88D7-49FB-9B29-4463E263E330}"/>
              </a:ext>
            </a:extLst>
          </p:cNvPr>
          <p:cNvSpPr txBox="1">
            <a:spLocks/>
          </p:cNvSpPr>
          <p:nvPr/>
        </p:nvSpPr>
        <p:spPr>
          <a:xfrm>
            <a:off x="763946" y="2075363"/>
            <a:ext cx="5322762" cy="2031325"/>
          </a:xfrm>
          <a:prstGeom prst="rect">
            <a:avLst/>
          </a:prstGeom>
        </p:spPr>
        <p:txBody>
          <a:bodyPr wrap="square" lIns="0" tIns="0" rIns="0" bIns="0">
            <a:spAutoFit/>
          </a:bodyPr>
          <a:lstStyle>
            <a:lvl1pPr marL="0" indent="0" algn="l" defTabSz="1097280" rtl="0" eaLnBrk="1" latinLnBrk="0" hangingPunct="1">
              <a:lnSpc>
                <a:spcPct val="110000"/>
              </a:lnSpc>
              <a:spcBef>
                <a:spcPts val="1200"/>
              </a:spcBef>
              <a:buFontTx/>
              <a:buNone/>
              <a:defRPr sz="5200" kern="1200">
                <a:solidFill>
                  <a:schemeClr val="tx1"/>
                </a:solidFill>
                <a:latin typeface="Montserrat Medium" panose="00000600000000000000" pitchFamily="2" charset="0"/>
                <a:ea typeface="+mn-ea"/>
                <a:cs typeface="+mn-cs"/>
              </a:defRPr>
            </a:lvl1pPr>
            <a:lvl2pPr marL="548640" indent="0" algn="l" defTabSz="1097280" rtl="0" eaLnBrk="1" latinLnBrk="0" hangingPunct="1">
              <a:lnSpc>
                <a:spcPct val="110000"/>
              </a:lnSpc>
              <a:spcBef>
                <a:spcPts val="600"/>
              </a:spcBef>
              <a:buFontTx/>
              <a:buNone/>
              <a:defRPr sz="4800" kern="1200">
                <a:solidFill>
                  <a:schemeClr val="tx1"/>
                </a:solidFill>
                <a:latin typeface="Montserrat Medium" panose="00000600000000000000" pitchFamily="2" charset="0"/>
                <a:ea typeface="+mn-ea"/>
                <a:cs typeface="+mn-cs"/>
              </a:defRPr>
            </a:lvl2pPr>
            <a:lvl3pPr marL="1097280" indent="0" algn="l" defTabSz="1097280" rtl="0" eaLnBrk="1" latinLnBrk="0" hangingPunct="1">
              <a:lnSpc>
                <a:spcPct val="110000"/>
              </a:lnSpc>
              <a:spcBef>
                <a:spcPts val="600"/>
              </a:spcBef>
              <a:buFontTx/>
              <a:buNone/>
              <a:defRPr sz="4800" kern="1200">
                <a:solidFill>
                  <a:schemeClr val="tx1"/>
                </a:solidFill>
                <a:latin typeface="Montserrat Medium" panose="00000600000000000000" pitchFamily="2" charset="0"/>
                <a:ea typeface="+mn-ea"/>
                <a:cs typeface="+mn-cs"/>
              </a:defRPr>
            </a:lvl3pPr>
            <a:lvl4pPr marL="1645920" indent="0" algn="l" defTabSz="1097280" rtl="0" eaLnBrk="1" latinLnBrk="0" hangingPunct="1">
              <a:lnSpc>
                <a:spcPct val="110000"/>
              </a:lnSpc>
              <a:spcBef>
                <a:spcPts val="600"/>
              </a:spcBef>
              <a:buFontTx/>
              <a:buNone/>
              <a:defRPr sz="4800" kern="1200">
                <a:solidFill>
                  <a:schemeClr val="tx1"/>
                </a:solidFill>
                <a:latin typeface="Montserrat Medium" panose="00000600000000000000" pitchFamily="2" charset="0"/>
                <a:ea typeface="+mn-ea"/>
                <a:cs typeface="+mn-cs"/>
              </a:defRPr>
            </a:lvl4pPr>
            <a:lvl5pPr marL="2194560" indent="0" algn="l" defTabSz="1097280" rtl="0" eaLnBrk="1" latinLnBrk="0" hangingPunct="1">
              <a:lnSpc>
                <a:spcPct val="110000"/>
              </a:lnSpc>
              <a:spcBef>
                <a:spcPts val="600"/>
              </a:spcBef>
              <a:buFontTx/>
              <a:buNone/>
              <a:defRPr sz="4800" kern="1200">
                <a:solidFill>
                  <a:schemeClr val="tx1"/>
                </a:solidFill>
                <a:latin typeface="Montserrat Medium" panose="00000600000000000000" pitchFamily="2"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4400" b="1" dirty="0">
                <a:solidFill>
                  <a:schemeClr val="bg1"/>
                </a:solidFill>
                <a:latin typeface="Montserrat semibold" panose="00000700000000000000" pitchFamily="2" charset="0"/>
              </a:rPr>
              <a:t>designing</a:t>
            </a:r>
          </a:p>
          <a:p>
            <a:pPr>
              <a:lnSpc>
                <a:spcPct val="100000"/>
              </a:lnSpc>
              <a:spcBef>
                <a:spcPts val="0"/>
              </a:spcBef>
            </a:pPr>
            <a:r>
              <a:rPr lang="en-US" sz="4400" b="1" dirty="0">
                <a:solidFill>
                  <a:schemeClr val="bg1"/>
                </a:solidFill>
                <a:latin typeface="Montserrat semibold" panose="00000700000000000000" pitchFamily="2" charset="0"/>
              </a:rPr>
              <a:t>inclusive</a:t>
            </a:r>
          </a:p>
          <a:p>
            <a:pPr>
              <a:lnSpc>
                <a:spcPct val="100000"/>
              </a:lnSpc>
              <a:spcBef>
                <a:spcPts val="0"/>
              </a:spcBef>
            </a:pPr>
            <a:r>
              <a:rPr lang="en-US" sz="4400" b="1" dirty="0">
                <a:solidFill>
                  <a:schemeClr val="bg1"/>
                </a:solidFill>
                <a:latin typeface="Montserrat semibold" panose="00000700000000000000" pitchFamily="2" charset="0"/>
              </a:rPr>
              <a:t>e-governance</a:t>
            </a:r>
          </a:p>
        </p:txBody>
      </p:sp>
      <p:sp>
        <p:nvSpPr>
          <p:cNvPr id="3" name="Text Placeholder 12">
            <a:extLst>
              <a:ext uri="{FF2B5EF4-FFF2-40B4-BE49-F238E27FC236}">
                <a16:creationId xmlns:a16="http://schemas.microsoft.com/office/drawing/2014/main" id="{C13E6E43-891F-4536-982B-8BED26E8DC4C}"/>
              </a:ext>
            </a:extLst>
          </p:cNvPr>
          <p:cNvSpPr txBox="1">
            <a:spLocks/>
          </p:cNvSpPr>
          <p:nvPr/>
        </p:nvSpPr>
        <p:spPr>
          <a:xfrm>
            <a:off x="763946" y="4350994"/>
            <a:ext cx="5061667" cy="359009"/>
          </a:xfrm>
          <a:prstGeom prst="rect">
            <a:avLst/>
          </a:prstGeom>
        </p:spPr>
        <p:txBody>
          <a:bodyPr wrap="square" lIns="0" tIns="0" rIns="0" bIns="0">
            <a:spAutoFit/>
          </a:bodyPr>
          <a:lstStyle>
            <a:lvl1pPr marL="0" indent="0" algn="l" defTabSz="1097280" rtl="0" eaLnBrk="1" latinLnBrk="0" hangingPunct="1">
              <a:lnSpc>
                <a:spcPct val="110000"/>
              </a:lnSpc>
              <a:spcBef>
                <a:spcPts val="1200"/>
              </a:spcBef>
              <a:buFontTx/>
              <a:buNone/>
              <a:defRPr sz="2400" kern="1200">
                <a:solidFill>
                  <a:schemeClr val="tx1"/>
                </a:solidFill>
                <a:latin typeface="+mn-lt"/>
                <a:ea typeface="+mn-ea"/>
                <a:cs typeface="+mn-cs"/>
              </a:defRPr>
            </a:lvl1pPr>
            <a:lvl2pPr marL="548640" indent="0" algn="l" defTabSz="1097280" rtl="0" eaLnBrk="1" latinLnBrk="0" hangingPunct="1">
              <a:lnSpc>
                <a:spcPct val="110000"/>
              </a:lnSpc>
              <a:spcBef>
                <a:spcPts val="600"/>
              </a:spcBef>
              <a:buFontTx/>
              <a:buNone/>
              <a:defRPr sz="2880" kern="1200">
                <a:solidFill>
                  <a:schemeClr val="tx1"/>
                </a:solidFill>
                <a:latin typeface="+mn-lt"/>
                <a:ea typeface="+mn-ea"/>
                <a:cs typeface="+mn-cs"/>
              </a:defRPr>
            </a:lvl2pPr>
            <a:lvl3pPr marL="1097280" indent="0" algn="l" defTabSz="1097280" rtl="0" eaLnBrk="1" latinLnBrk="0" hangingPunct="1">
              <a:lnSpc>
                <a:spcPct val="110000"/>
              </a:lnSpc>
              <a:spcBef>
                <a:spcPts val="600"/>
              </a:spcBef>
              <a:buFontTx/>
              <a:buNone/>
              <a:defRPr sz="2400" kern="1200">
                <a:solidFill>
                  <a:schemeClr val="tx1"/>
                </a:solidFill>
                <a:latin typeface="+mn-lt"/>
                <a:ea typeface="+mn-ea"/>
                <a:cs typeface="+mn-cs"/>
              </a:defRPr>
            </a:lvl3pPr>
            <a:lvl4pPr marL="1645920" indent="0" algn="l" defTabSz="1097280" rtl="0" eaLnBrk="1" latinLnBrk="0" hangingPunct="1">
              <a:lnSpc>
                <a:spcPct val="110000"/>
              </a:lnSpc>
              <a:spcBef>
                <a:spcPts val="600"/>
              </a:spcBef>
              <a:buFontTx/>
              <a:buNone/>
              <a:defRPr sz="2160" kern="1200">
                <a:solidFill>
                  <a:schemeClr val="tx1"/>
                </a:solidFill>
                <a:latin typeface="+mn-lt"/>
                <a:ea typeface="+mn-ea"/>
                <a:cs typeface="+mn-cs"/>
              </a:defRPr>
            </a:lvl4pPr>
            <a:lvl5pPr marL="2194560" indent="0" algn="l" defTabSz="1097280" rtl="0" eaLnBrk="1" latinLnBrk="0" hangingPunct="1">
              <a:lnSpc>
                <a:spcPct val="110000"/>
              </a:lnSpc>
              <a:spcBef>
                <a:spcPts val="600"/>
              </a:spcBef>
              <a:buFontTx/>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914363">
              <a:lnSpc>
                <a:spcPct val="100000"/>
              </a:lnSpc>
              <a:spcBef>
                <a:spcPts val="1000"/>
              </a:spcBef>
            </a:pPr>
            <a:r>
              <a:rPr lang="en-GB" sz="2333" dirty="0">
                <a:solidFill>
                  <a:srgbClr val="26DBDB"/>
                </a:solidFill>
                <a:latin typeface="Montserrat SemiBold" panose="00000700000000000000" pitchFamily="2" charset="0"/>
              </a:rPr>
              <a:t>June 20</a:t>
            </a:r>
            <a:r>
              <a:rPr lang="en-GB" sz="2333" baseline="30000" dirty="0">
                <a:solidFill>
                  <a:srgbClr val="26DBDB"/>
                </a:solidFill>
                <a:latin typeface="Montserrat SemiBold" panose="00000700000000000000" pitchFamily="2" charset="0"/>
              </a:rPr>
              <a:t>th</a:t>
            </a:r>
            <a:r>
              <a:rPr lang="en-GB" sz="2333" dirty="0">
                <a:solidFill>
                  <a:srgbClr val="26DBDB"/>
                </a:solidFill>
                <a:latin typeface="Montserrat SemiBold" panose="00000700000000000000" pitchFamily="2" charset="0"/>
              </a:rPr>
              <a:t>, 2022</a:t>
            </a:r>
            <a:endParaRPr lang="en-GB" sz="2000" dirty="0">
              <a:solidFill>
                <a:srgbClr val="26DBDB"/>
              </a:solidFill>
              <a:latin typeface="Montserrat SemiBold" panose="00000700000000000000" pitchFamily="2" charset="0"/>
            </a:endParaRPr>
          </a:p>
        </p:txBody>
      </p:sp>
      <p:sp>
        <p:nvSpPr>
          <p:cNvPr id="4" name="Rectangle 3">
            <a:extLst>
              <a:ext uri="{FF2B5EF4-FFF2-40B4-BE49-F238E27FC236}">
                <a16:creationId xmlns:a16="http://schemas.microsoft.com/office/drawing/2014/main" id="{3F4427D1-83BB-42E1-8FC2-28E84ADC97DA}"/>
              </a:ext>
            </a:extLst>
          </p:cNvPr>
          <p:cNvSpPr/>
          <p:nvPr/>
        </p:nvSpPr>
        <p:spPr>
          <a:xfrm>
            <a:off x="0" y="5631365"/>
            <a:ext cx="12257049" cy="118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r>
              <a:rPr lang="de-AT" sz="1500" dirty="0">
                <a:solidFill>
                  <a:prstClr val="white"/>
                </a:solidFill>
                <a:latin typeface="Montserrat"/>
              </a:rPr>
              <a:t>																					</a:t>
            </a:r>
          </a:p>
        </p:txBody>
      </p:sp>
      <p:grpSp>
        <p:nvGrpSpPr>
          <p:cNvPr id="7" name="Group 6">
            <a:extLst>
              <a:ext uri="{FF2B5EF4-FFF2-40B4-BE49-F238E27FC236}">
                <a16:creationId xmlns:a16="http://schemas.microsoft.com/office/drawing/2014/main" id="{CC4642FF-6D16-4936-BB85-AEBBDB7C2948}"/>
              </a:ext>
            </a:extLst>
          </p:cNvPr>
          <p:cNvGrpSpPr/>
          <p:nvPr/>
        </p:nvGrpSpPr>
        <p:grpSpPr>
          <a:xfrm>
            <a:off x="4167936" y="5668537"/>
            <a:ext cx="3837543" cy="1189463"/>
            <a:chOff x="4020389" y="6802244"/>
            <a:chExt cx="4605051" cy="1427356"/>
          </a:xfrm>
        </p:grpSpPr>
        <p:pic>
          <p:nvPicPr>
            <p:cNvPr id="5" name="Picture 4">
              <a:extLst>
                <a:ext uri="{FF2B5EF4-FFF2-40B4-BE49-F238E27FC236}">
                  <a16:creationId xmlns:a16="http://schemas.microsoft.com/office/drawing/2014/main" id="{CD93147B-8AED-4552-BD6B-90242ACD3C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03" b="16743"/>
            <a:stretch/>
          </p:blipFill>
          <p:spPr>
            <a:xfrm>
              <a:off x="4020389" y="6802244"/>
              <a:ext cx="2703740" cy="1427356"/>
            </a:xfrm>
            <a:prstGeom prst="rect">
              <a:avLst/>
            </a:prstGeom>
          </p:spPr>
        </p:pic>
        <p:pic>
          <p:nvPicPr>
            <p:cNvPr id="6" name="Picture 5">
              <a:extLst>
                <a:ext uri="{FF2B5EF4-FFF2-40B4-BE49-F238E27FC236}">
                  <a16:creationId xmlns:a16="http://schemas.microsoft.com/office/drawing/2014/main" id="{BFB9B54A-FFF9-4546-9422-862E8ECAC454}"/>
                </a:ext>
              </a:extLst>
            </p:cNvPr>
            <p:cNvPicPr>
              <a:picLocks noChangeAspect="1"/>
            </p:cNvPicPr>
            <p:nvPr/>
          </p:nvPicPr>
          <p:blipFill>
            <a:blip r:embed="rId4"/>
            <a:stretch>
              <a:fillRect/>
            </a:stretch>
          </p:blipFill>
          <p:spPr>
            <a:xfrm>
              <a:off x="6423101" y="7025266"/>
              <a:ext cx="2202339" cy="1159727"/>
            </a:xfrm>
            <a:prstGeom prst="rect">
              <a:avLst/>
            </a:prstGeom>
          </p:spPr>
        </p:pic>
      </p:grpSp>
      <p:pic>
        <p:nvPicPr>
          <p:cNvPr id="8" name="Picture 7">
            <a:extLst>
              <a:ext uri="{FF2B5EF4-FFF2-40B4-BE49-F238E27FC236}">
                <a16:creationId xmlns:a16="http://schemas.microsoft.com/office/drawing/2014/main" id="{FC3B73AE-BE13-4B0F-AFFB-B163E3E88DBA}"/>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7994328" y="5876692"/>
            <a:ext cx="569809" cy="680226"/>
          </a:xfrm>
          <a:prstGeom prst="rect">
            <a:avLst/>
          </a:prstGeom>
        </p:spPr>
      </p:pic>
    </p:spTree>
    <p:extLst>
      <p:ext uri="{BB962C8B-B14F-4D97-AF65-F5344CB8AC3E}">
        <p14:creationId xmlns:p14="http://schemas.microsoft.com/office/powerpoint/2010/main" val="1856151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around a table&#10;&#10;Description automatically generated">
            <a:extLst>
              <a:ext uri="{FF2B5EF4-FFF2-40B4-BE49-F238E27FC236}">
                <a16:creationId xmlns:a16="http://schemas.microsoft.com/office/drawing/2014/main" id="{03AB6BD0-A1EE-4CC9-B455-CB494297A533}"/>
              </a:ext>
            </a:extLst>
          </p:cNvPr>
          <p:cNvPicPr>
            <a:picLocks noChangeAspect="1"/>
          </p:cNvPicPr>
          <p:nvPr/>
        </p:nvPicPr>
        <p:blipFill rotWithShape="1">
          <a:blip r:embed="rId3">
            <a:extLst>
              <a:ext uri="{28A0092B-C50C-407E-A947-70E740481C1C}">
                <a14:useLocalDpi xmlns:a14="http://schemas.microsoft.com/office/drawing/2010/main" val="0"/>
              </a:ext>
            </a:extLst>
          </a:blip>
          <a:srcRect b="14420"/>
          <a:stretch/>
        </p:blipFill>
        <p:spPr>
          <a:xfrm>
            <a:off x="24068" y="5346"/>
            <a:ext cx="12192000" cy="6955972"/>
          </a:xfrm>
          <a:prstGeom prst="rect">
            <a:avLst/>
          </a:prstGeom>
        </p:spPr>
      </p:pic>
      <p:sp>
        <p:nvSpPr>
          <p:cNvPr id="3" name="Subtitle 2">
            <a:extLst>
              <a:ext uri="{FF2B5EF4-FFF2-40B4-BE49-F238E27FC236}">
                <a16:creationId xmlns:a16="http://schemas.microsoft.com/office/drawing/2014/main" id="{30267AE9-34F7-4E6E-8682-F2CA4ADB1543}"/>
              </a:ext>
            </a:extLst>
          </p:cNvPr>
          <p:cNvSpPr txBox="1">
            <a:spLocks/>
          </p:cNvSpPr>
          <p:nvPr/>
        </p:nvSpPr>
        <p:spPr>
          <a:xfrm>
            <a:off x="238783" y="5189796"/>
            <a:ext cx="5377543"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e-AT" sz="3200" dirty="0">
                <a:solidFill>
                  <a:schemeClr val="bg1"/>
                </a:solidFill>
                <a:latin typeface="Montserrat semibold" panose="00000700000000000000" pitchFamily="2" charset="0"/>
              </a:rPr>
              <a:t>developing capacities in human-centred design.</a:t>
            </a:r>
          </a:p>
        </p:txBody>
      </p:sp>
      <p:pic>
        <p:nvPicPr>
          <p:cNvPr id="4" name="Logo">
            <a:extLst>
              <a:ext uri="{FF2B5EF4-FFF2-40B4-BE49-F238E27FC236}">
                <a16:creationId xmlns:a16="http://schemas.microsoft.com/office/drawing/2014/main" id="{BBD62E5D-4617-4C99-AECC-DFFC15736E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4013"/>
          <a:stretch/>
        </p:blipFill>
        <p:spPr bwMode="gray">
          <a:xfrm>
            <a:off x="11589389" y="6371813"/>
            <a:ext cx="413113" cy="316833"/>
          </a:xfrm>
          <a:prstGeom prst="rect">
            <a:avLst/>
          </a:prstGeom>
        </p:spPr>
      </p:pic>
      <p:sp>
        <p:nvSpPr>
          <p:cNvPr id="5" name="bar">
            <a:extLst>
              <a:ext uri="{FF2B5EF4-FFF2-40B4-BE49-F238E27FC236}">
                <a16:creationId xmlns:a16="http://schemas.microsoft.com/office/drawing/2014/main" id="{7303CA0C-5B02-4995-A069-34547CBC64B8}"/>
              </a:ext>
            </a:extLst>
          </p:cNvPr>
          <p:cNvSpPr/>
          <p:nvPr/>
        </p:nvSpPr>
        <p:spPr bwMode="gray">
          <a:xfrm>
            <a:off x="10890251" y="6133758"/>
            <a:ext cx="1132416" cy="69195"/>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761970" eaLnBrk="0" fontAlgn="base" hangingPunct="0">
              <a:spcBef>
                <a:spcPct val="0"/>
              </a:spcBef>
              <a:spcAft>
                <a:spcPct val="0"/>
              </a:spcAft>
              <a:defRPr/>
            </a:pPr>
            <a:endParaRPr lang="de-DE" sz="2400" kern="0" err="1">
              <a:solidFill>
                <a:srgbClr val="6F6F6F"/>
              </a:solidFill>
              <a:latin typeface="Arial" charset="0"/>
            </a:endParaRPr>
          </a:p>
        </p:txBody>
      </p:sp>
    </p:spTree>
    <p:extLst>
      <p:ext uri="{BB962C8B-B14F-4D97-AF65-F5344CB8AC3E}">
        <p14:creationId xmlns:p14="http://schemas.microsoft.com/office/powerpoint/2010/main" val="346370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with medium confidence">
            <a:extLst>
              <a:ext uri="{FF2B5EF4-FFF2-40B4-BE49-F238E27FC236}">
                <a16:creationId xmlns:a16="http://schemas.microsoft.com/office/drawing/2014/main" id="{8335E72C-CCC0-4267-B036-E70B03E544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4A3E822-5385-4F80-969A-43B56A020338}"/>
              </a:ext>
            </a:extLst>
          </p:cNvPr>
          <p:cNvSpPr txBox="1"/>
          <p:nvPr/>
        </p:nvSpPr>
        <p:spPr>
          <a:xfrm>
            <a:off x="750905" y="397329"/>
            <a:ext cx="3113523" cy="2559611"/>
          </a:xfrm>
          <a:prstGeom prst="rect">
            <a:avLst/>
          </a:prstGeom>
          <a:noFill/>
          <a:ln w="3175">
            <a:noFill/>
          </a:ln>
        </p:spPr>
        <p:txBody>
          <a:bodyPr wrap="square" lIns="76200" tIns="38100" rIns="76200" bIns="38100" rtlCol="0" anchor="t">
            <a:spAutoFit/>
          </a:bodyPr>
          <a:lstStyle/>
          <a:p>
            <a:pPr defTabSz="380985"/>
            <a:r>
              <a:rPr lang="de-AT" sz="3200">
                <a:solidFill>
                  <a:schemeClr val="bg1"/>
                </a:solidFill>
                <a:latin typeface="Montserrat semibold" panose="00000700000000000000" pitchFamily="2" charset="0"/>
              </a:rPr>
              <a:t>exploring new avenues for citizen engagement.</a:t>
            </a:r>
          </a:p>
          <a:p>
            <a:pPr defTabSz="380985"/>
            <a:r>
              <a:rPr lang="de-AT" sz="3333" b="1">
                <a:ln w="12700">
                  <a:noFill/>
                </a:ln>
                <a:solidFill>
                  <a:prstClr val="white"/>
                </a:solidFill>
                <a:latin typeface="Montserrat SemiBold"/>
              </a:rPr>
              <a:t> </a:t>
            </a:r>
          </a:p>
        </p:txBody>
      </p:sp>
      <p:pic>
        <p:nvPicPr>
          <p:cNvPr id="9" name="Logo">
            <a:extLst>
              <a:ext uri="{FF2B5EF4-FFF2-40B4-BE49-F238E27FC236}">
                <a16:creationId xmlns:a16="http://schemas.microsoft.com/office/drawing/2014/main" id="{299957CB-28BE-444C-AFF2-44B68480D8A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0" name="bar">
            <a:extLst>
              <a:ext uri="{FF2B5EF4-FFF2-40B4-BE49-F238E27FC236}">
                <a16:creationId xmlns:a16="http://schemas.microsoft.com/office/drawing/2014/main" id="{740CA476-900B-4C51-8677-2581C5664434}"/>
              </a:ext>
            </a:extLst>
          </p:cNvPr>
          <p:cNvSpPr/>
          <p:nvPr/>
        </p:nvSpPr>
        <p:spPr bwMode="gray">
          <a:xfrm>
            <a:off x="10890251" y="6133758"/>
            <a:ext cx="1132416" cy="69195"/>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defTabSz="380985"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err="1">
              <a:ln>
                <a:noFill/>
              </a:ln>
              <a:solidFill>
                <a:srgbClr val="6F6F6F"/>
              </a:solidFill>
              <a:effectLst/>
              <a:uLnTx/>
              <a:uFillTx/>
              <a:latin typeface="Arial" charset="0"/>
            </a:endParaRPr>
          </a:p>
        </p:txBody>
      </p:sp>
    </p:spTree>
    <p:extLst>
      <p:ext uri="{BB962C8B-B14F-4D97-AF65-F5344CB8AC3E}">
        <p14:creationId xmlns:p14="http://schemas.microsoft.com/office/powerpoint/2010/main" val="1779057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10;&#10;Description automatically generated">
            <a:extLst>
              <a:ext uri="{FF2B5EF4-FFF2-40B4-BE49-F238E27FC236}">
                <a16:creationId xmlns:a16="http://schemas.microsoft.com/office/drawing/2014/main" id="{55A0A271-E6D1-46C9-B20A-183379AA25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00779"/>
            <a:ext cx="3289852" cy="3257221"/>
          </a:xfrm>
          <a:prstGeom prst="rect">
            <a:avLst/>
          </a:prstGeom>
        </p:spPr>
      </p:pic>
      <p:pic>
        <p:nvPicPr>
          <p:cNvPr id="4" name="Picture 3" descr="A picture containing outdoor, tree, ground, sidewalk&#10;&#10;Description automatically generated">
            <a:extLst>
              <a:ext uri="{FF2B5EF4-FFF2-40B4-BE49-F238E27FC236}">
                <a16:creationId xmlns:a16="http://schemas.microsoft.com/office/drawing/2014/main" id="{E21C2F34-0C94-4AB6-B6A6-FC30DA46AE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85390" y="3600779"/>
            <a:ext cx="3084547" cy="3257221"/>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39" name="Picture 38" descr="A picture containing ground, tree, outdoor, sky&#10;&#10;Description automatically generated">
            <a:extLst>
              <a:ext uri="{FF2B5EF4-FFF2-40B4-BE49-F238E27FC236}">
                <a16:creationId xmlns:a16="http://schemas.microsoft.com/office/drawing/2014/main" id="{A2A7A287-C87E-45FC-9570-3240C0EE6F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0"/>
            <a:ext cx="7620000" cy="351162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EBFCA94-CB66-460E-8A70-32CA24D55F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4478694" cy="3516112"/>
          </a:xfrm>
          <a:prstGeom prst="rect">
            <a:avLst/>
          </a:prstGeom>
        </p:spPr>
      </p:pic>
      <p:sp>
        <p:nvSpPr>
          <p:cNvPr id="3" name="TextBox 2">
            <a:extLst>
              <a:ext uri="{FF2B5EF4-FFF2-40B4-BE49-F238E27FC236}">
                <a16:creationId xmlns:a16="http://schemas.microsoft.com/office/drawing/2014/main" id="{F3DBF949-1596-3910-D4C0-C819C9573C82}"/>
              </a:ext>
            </a:extLst>
          </p:cNvPr>
          <p:cNvSpPr txBox="1"/>
          <p:nvPr/>
        </p:nvSpPr>
        <p:spPr>
          <a:xfrm>
            <a:off x="7184689" y="3769744"/>
            <a:ext cx="2545720" cy="1818768"/>
          </a:xfrm>
          <a:prstGeom prst="rect">
            <a:avLst/>
          </a:prstGeom>
          <a:noFill/>
        </p:spPr>
        <p:txBody>
          <a:bodyPr wrap="square">
            <a:spAutoFit/>
          </a:bodyPr>
          <a:lstStyle/>
          <a:p>
            <a:pPr>
              <a:lnSpc>
                <a:spcPct val="120000"/>
              </a:lnSpc>
              <a:spcBef>
                <a:spcPts val="1000"/>
              </a:spcBef>
              <a:spcAft>
                <a:spcPts val="500"/>
              </a:spcAft>
            </a:pPr>
            <a:r>
              <a:rPr lang="en-US" sz="3200" dirty="0">
                <a:solidFill>
                  <a:srgbClr val="4B0082"/>
                </a:solidFill>
                <a:latin typeface="Montserrat semibold" panose="00000700000000000000" pitchFamily="2" charset="0"/>
              </a:rPr>
              <a:t>Gaming becomes reality</a:t>
            </a:r>
          </a:p>
        </p:txBody>
      </p:sp>
    </p:spTree>
    <p:extLst>
      <p:ext uri="{BB962C8B-B14F-4D97-AF65-F5344CB8AC3E}">
        <p14:creationId xmlns:p14="http://schemas.microsoft.com/office/powerpoint/2010/main" val="40694235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computers&#10;&#10;Description automatically generated with medium confidence">
            <a:extLst>
              <a:ext uri="{FF2B5EF4-FFF2-40B4-BE49-F238E27FC236}">
                <a16:creationId xmlns:a16="http://schemas.microsoft.com/office/drawing/2014/main" id="{26ACCC4A-E711-A282-F966-B85CA718E37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a:ext>
            </a:extLst>
          </a:blip>
          <a:srcRect/>
          <a:stretch/>
        </p:blipFill>
        <p:spPr>
          <a:xfrm>
            <a:off x="0" y="-12357"/>
            <a:ext cx="12192000" cy="6870357"/>
          </a:xfrm>
          <a:prstGeom prst="rect">
            <a:avLst/>
          </a:prstGeom>
        </p:spPr>
      </p:pic>
      <p:sp>
        <p:nvSpPr>
          <p:cNvPr id="7" name="TextBox 6">
            <a:extLst>
              <a:ext uri="{FF2B5EF4-FFF2-40B4-BE49-F238E27FC236}">
                <a16:creationId xmlns:a16="http://schemas.microsoft.com/office/drawing/2014/main" id="{92BE2260-DB67-4E58-9ED7-4D00B6832559}"/>
              </a:ext>
            </a:extLst>
          </p:cNvPr>
          <p:cNvSpPr txBox="1"/>
          <p:nvPr/>
        </p:nvSpPr>
        <p:spPr>
          <a:xfrm>
            <a:off x="327378" y="4960569"/>
            <a:ext cx="4526844" cy="1569660"/>
          </a:xfrm>
          <a:prstGeom prst="rect">
            <a:avLst/>
          </a:prstGeom>
          <a:noFill/>
        </p:spPr>
        <p:txBody>
          <a:bodyPr wrap="square" rtlCol="0">
            <a:spAutoFit/>
          </a:bodyPr>
          <a:lstStyle/>
          <a:p>
            <a:r>
              <a:rPr lang="en-US" sz="3200" dirty="0">
                <a:solidFill>
                  <a:schemeClr val="bg1"/>
                </a:solidFill>
                <a:latin typeface="Montserrat semibold" panose="00000700000000000000" pitchFamily="2" charset="0"/>
              </a:rPr>
              <a:t>tailor-made and inclusive trainings and campaigns.</a:t>
            </a:r>
            <a:endParaRPr lang="de-AT" sz="32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334988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F223B13B-444B-47A3-BB22-3F2A356654F9}"/>
              </a:ext>
            </a:extLst>
          </p:cNvPr>
          <p:cNvPicPr>
            <a:picLocks noChangeAspect="1"/>
          </p:cNvPicPr>
          <p:nvPr/>
        </p:nvPicPr>
        <p:blipFill rotWithShape="1">
          <a:blip r:embed="rId3">
            <a:extLst>
              <a:ext uri="{28A0092B-C50C-407E-A947-70E740481C1C}">
                <a14:useLocalDpi xmlns:a14="http://schemas.microsoft.com/office/drawing/2010/main" val="0"/>
              </a:ext>
            </a:extLst>
          </a:blip>
          <a:srcRect l="-19528" t="12347" r="14109" b="-5444"/>
          <a:stretch/>
        </p:blipFill>
        <p:spPr>
          <a:xfrm>
            <a:off x="0" y="0"/>
            <a:ext cx="12191999" cy="6024880"/>
          </a:xfrm>
          <a:custGeom>
            <a:avLst/>
            <a:gdLst>
              <a:gd name="connsiteX0" fmla="*/ 0 w 12191999"/>
              <a:gd name="connsiteY0" fmla="*/ 0 h 6858000"/>
              <a:gd name="connsiteX1" fmla="*/ 5192888 w 12191999"/>
              <a:gd name="connsiteY1" fmla="*/ 0 h 6858000"/>
              <a:gd name="connsiteX2" fmla="*/ 12191998 w 12191999"/>
              <a:gd name="connsiteY2" fmla="*/ 0 h 6858000"/>
              <a:gd name="connsiteX3" fmla="*/ 12191999 w 12191999"/>
              <a:gd name="connsiteY3" fmla="*/ 0 h 6858000"/>
              <a:gd name="connsiteX4" fmla="*/ 12191999 w 12191999"/>
              <a:gd name="connsiteY4" fmla="*/ 5181600 h 6858000"/>
              <a:gd name="connsiteX5" fmla="*/ 12191998 w 12191999"/>
              <a:gd name="connsiteY5" fmla="*/ 5181600 h 6858000"/>
              <a:gd name="connsiteX6" fmla="*/ 12191998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5192888" y="0"/>
                </a:lnTo>
                <a:lnTo>
                  <a:pt x="12191998" y="0"/>
                </a:lnTo>
                <a:lnTo>
                  <a:pt x="12191999" y="0"/>
                </a:lnTo>
                <a:lnTo>
                  <a:pt x="12191999" y="5181600"/>
                </a:lnTo>
                <a:lnTo>
                  <a:pt x="12191998" y="5181600"/>
                </a:lnTo>
                <a:lnTo>
                  <a:pt x="12191998" y="6858000"/>
                </a:lnTo>
                <a:lnTo>
                  <a:pt x="0" y="6858000"/>
                </a:lnTo>
                <a:close/>
              </a:path>
            </a:pathLst>
          </a:custGeom>
          <a:solidFill>
            <a:srgbClr val="A6A6A6"/>
          </a:solidFill>
        </p:spPr>
      </p:pic>
      <p:sp>
        <p:nvSpPr>
          <p:cNvPr id="2" name="Subtitle 2">
            <a:extLst>
              <a:ext uri="{FF2B5EF4-FFF2-40B4-BE49-F238E27FC236}">
                <a16:creationId xmlns:a16="http://schemas.microsoft.com/office/drawing/2014/main" id="{07320DFC-ED76-48FC-9E29-88C520CE7308}"/>
              </a:ext>
            </a:extLst>
          </p:cNvPr>
          <p:cNvSpPr txBox="1">
            <a:spLocks/>
          </p:cNvSpPr>
          <p:nvPr/>
        </p:nvSpPr>
        <p:spPr>
          <a:xfrm>
            <a:off x="468938" y="3541823"/>
            <a:ext cx="4505456" cy="16646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de-AT" sz="3200">
                <a:latin typeface="Montserrat semibold" panose="00000700000000000000" pitchFamily="2" charset="0"/>
              </a:rPr>
              <a:t>supporting </a:t>
            </a:r>
          </a:p>
          <a:p>
            <a:pPr marL="0" indent="0">
              <a:lnSpc>
                <a:spcPct val="110000"/>
              </a:lnSpc>
              <a:spcBef>
                <a:spcPts val="0"/>
              </a:spcBef>
              <a:buNone/>
            </a:pPr>
            <a:r>
              <a:rPr lang="de-AT" sz="3200">
                <a:latin typeface="Montserrat semibold" panose="00000700000000000000" pitchFamily="2" charset="0"/>
              </a:rPr>
              <a:t>citizen-centred policy development.</a:t>
            </a:r>
          </a:p>
        </p:txBody>
      </p:sp>
    </p:spTree>
    <p:extLst>
      <p:ext uri="{BB962C8B-B14F-4D97-AF65-F5344CB8AC3E}">
        <p14:creationId xmlns:p14="http://schemas.microsoft.com/office/powerpoint/2010/main" val="98588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A7561B7-11E6-425F-AE49-AC6D4C8550DB}"/>
              </a:ext>
            </a:extLst>
          </p:cNvPr>
          <p:cNvSpPr txBox="1">
            <a:spLocks/>
          </p:cNvSpPr>
          <p:nvPr/>
        </p:nvSpPr>
        <p:spPr>
          <a:xfrm>
            <a:off x="7001963" y="-5442"/>
            <a:ext cx="5190038" cy="6863442"/>
          </a:xfrm>
          <a:prstGeom prst="rect">
            <a:avLst/>
          </a:prstGeom>
          <a:solidFill>
            <a:srgbClr val="4B0082"/>
          </a:solidFill>
        </p:spPr>
        <p:txBody>
          <a:bodyPr lIns="90000" tIns="270000" bIns="270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63">
              <a:lnSpc>
                <a:spcPct val="100000"/>
              </a:lnSpc>
              <a:spcBef>
                <a:spcPts val="0"/>
              </a:spcBef>
              <a:buNone/>
            </a:pPr>
            <a:r>
              <a:rPr lang="en-US" sz="4000" dirty="0">
                <a:solidFill>
                  <a:schemeClr val="bg1"/>
                </a:solidFill>
                <a:latin typeface="Montserrat semibold" panose="00000700000000000000" pitchFamily="2" charset="0"/>
              </a:rPr>
              <a:t>Join</a:t>
            </a:r>
          </a:p>
          <a:p>
            <a:pPr marL="0" indent="0" algn="ctr" defTabSz="914363">
              <a:lnSpc>
                <a:spcPct val="100000"/>
              </a:lnSpc>
              <a:spcBef>
                <a:spcPts val="0"/>
              </a:spcBef>
              <a:buNone/>
            </a:pPr>
            <a:r>
              <a:rPr lang="en-US" sz="4000" dirty="0">
                <a:solidFill>
                  <a:schemeClr val="bg1"/>
                </a:solidFill>
                <a:latin typeface="Montserrat semibold" panose="00000700000000000000" pitchFamily="2" charset="0"/>
              </a:rPr>
              <a:t>INDIGO Festival 2023</a:t>
            </a:r>
            <a:endParaRPr lang="en-US" sz="4000" b="1" dirty="0">
              <a:solidFill>
                <a:schemeClr val="bg1"/>
              </a:solidFill>
              <a:latin typeface="Montserrat semibold" panose="00000700000000000000" pitchFamily="2" charset="0"/>
            </a:endParaRPr>
          </a:p>
        </p:txBody>
      </p:sp>
      <p:pic>
        <p:nvPicPr>
          <p:cNvPr id="8" name="Picture 7" descr="A picture containing calendar&#10;&#10;Description automatically generated">
            <a:extLst>
              <a:ext uri="{FF2B5EF4-FFF2-40B4-BE49-F238E27FC236}">
                <a16:creationId xmlns:a16="http://schemas.microsoft.com/office/drawing/2014/main" id="{0DBE2DFE-9FBB-439F-8F32-ECBF2BCA7E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7001964" cy="6858000"/>
          </a:xfrm>
          <a:prstGeom prst="rect">
            <a:avLst/>
          </a:prstGeom>
        </p:spPr>
      </p:pic>
    </p:spTree>
    <p:extLst>
      <p:ext uri="{BB962C8B-B14F-4D97-AF65-F5344CB8AC3E}">
        <p14:creationId xmlns:p14="http://schemas.microsoft.com/office/powerpoint/2010/main" val="2477007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uilding Brick Wall with solid fill">
            <a:extLst>
              <a:ext uri="{FF2B5EF4-FFF2-40B4-BE49-F238E27FC236}">
                <a16:creationId xmlns:a16="http://schemas.microsoft.com/office/drawing/2014/main" id="{4D44BEE7-2534-4A6F-B4E3-4A414F0B06A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987" t="9207" r="11512" b="29968"/>
          <a:stretch/>
        </p:blipFill>
        <p:spPr>
          <a:xfrm>
            <a:off x="1455820" y="-1"/>
            <a:ext cx="8554453" cy="6801555"/>
          </a:xfrm>
          <a:prstGeom prst="rect">
            <a:avLst/>
          </a:prstGeom>
        </p:spPr>
      </p:pic>
      <p:sp>
        <p:nvSpPr>
          <p:cNvPr id="3" name="Subtitle 2">
            <a:extLst>
              <a:ext uri="{FF2B5EF4-FFF2-40B4-BE49-F238E27FC236}">
                <a16:creationId xmlns:a16="http://schemas.microsoft.com/office/drawing/2014/main" id="{E4F5EC12-B4CA-4934-9DEC-CACCD6A85CDF}"/>
              </a:ext>
            </a:extLst>
          </p:cNvPr>
          <p:cNvSpPr txBox="1">
            <a:spLocks/>
          </p:cNvSpPr>
          <p:nvPr/>
        </p:nvSpPr>
        <p:spPr>
          <a:xfrm>
            <a:off x="1649400" y="842241"/>
            <a:ext cx="4164378" cy="10156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latin typeface="Montserrat semibold" panose="00000700000000000000" pitchFamily="2" charset="0"/>
              </a:rPr>
              <a:t>building on lessons learned.</a:t>
            </a:r>
            <a:endParaRPr lang="de-AT" sz="3200">
              <a:latin typeface="Montserrat semibold" panose="00000700000000000000" pitchFamily="2" charset="0"/>
            </a:endParaRPr>
          </a:p>
        </p:txBody>
      </p:sp>
      <p:sp>
        <p:nvSpPr>
          <p:cNvPr id="7" name="TextBox 6">
            <a:extLst>
              <a:ext uri="{FF2B5EF4-FFF2-40B4-BE49-F238E27FC236}">
                <a16:creationId xmlns:a16="http://schemas.microsoft.com/office/drawing/2014/main" id="{7886D1CB-EAC2-4F93-970D-64CD62670FB1}"/>
              </a:ext>
            </a:extLst>
          </p:cNvPr>
          <p:cNvSpPr txBox="1"/>
          <p:nvPr/>
        </p:nvSpPr>
        <p:spPr>
          <a:xfrm>
            <a:off x="1896533" y="2435915"/>
            <a:ext cx="2054577"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build resilient and secure infrastructure</a:t>
            </a:r>
            <a:endParaRPr lang="de-AT" sz="2000" dirty="0">
              <a:solidFill>
                <a:schemeClr val="bg1"/>
              </a:solidFill>
              <a:latin typeface="Montserrat semibold" panose="00000700000000000000" pitchFamily="2" charset="0"/>
            </a:endParaRPr>
          </a:p>
        </p:txBody>
      </p:sp>
      <p:sp>
        <p:nvSpPr>
          <p:cNvPr id="8" name="TextBox 7">
            <a:extLst>
              <a:ext uri="{FF2B5EF4-FFF2-40B4-BE49-F238E27FC236}">
                <a16:creationId xmlns:a16="http://schemas.microsoft.com/office/drawing/2014/main" id="{D8192560-F9AD-4BB5-B3B0-0D9659D4C80D}"/>
              </a:ext>
            </a:extLst>
          </p:cNvPr>
          <p:cNvSpPr txBox="1"/>
          <p:nvPr/>
        </p:nvSpPr>
        <p:spPr>
          <a:xfrm>
            <a:off x="4518097" y="5699115"/>
            <a:ext cx="2351084"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link national and local approaches</a:t>
            </a:r>
            <a:endParaRPr lang="de-AT" sz="2000" dirty="0">
              <a:solidFill>
                <a:schemeClr val="bg1"/>
              </a:solidFill>
              <a:latin typeface="Montserrat semibold" panose="00000700000000000000" pitchFamily="2" charset="0"/>
            </a:endParaRPr>
          </a:p>
        </p:txBody>
      </p:sp>
      <p:sp>
        <p:nvSpPr>
          <p:cNvPr id="10" name="TextBox 9">
            <a:extLst>
              <a:ext uri="{FF2B5EF4-FFF2-40B4-BE49-F238E27FC236}">
                <a16:creationId xmlns:a16="http://schemas.microsoft.com/office/drawing/2014/main" id="{D786DB2E-2C25-4BFF-B696-2D06A03BFE09}"/>
              </a:ext>
            </a:extLst>
          </p:cNvPr>
          <p:cNvSpPr txBox="1"/>
          <p:nvPr/>
        </p:nvSpPr>
        <p:spPr>
          <a:xfrm>
            <a:off x="2087892" y="5692891"/>
            <a:ext cx="1645731"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scale successful solutions</a:t>
            </a:r>
            <a:endParaRPr lang="de-AT" sz="2000" dirty="0">
              <a:solidFill>
                <a:schemeClr val="bg1"/>
              </a:solidFill>
              <a:latin typeface="Montserrat semibold" panose="00000700000000000000" pitchFamily="2" charset="0"/>
            </a:endParaRPr>
          </a:p>
        </p:txBody>
      </p:sp>
      <p:sp>
        <p:nvSpPr>
          <p:cNvPr id="12" name="TextBox 11">
            <a:extLst>
              <a:ext uri="{FF2B5EF4-FFF2-40B4-BE49-F238E27FC236}">
                <a16:creationId xmlns:a16="http://schemas.microsoft.com/office/drawing/2014/main" id="{FD0C399E-8FFB-4477-9300-35084E306E1C}"/>
              </a:ext>
            </a:extLst>
          </p:cNvPr>
          <p:cNvSpPr txBox="1"/>
          <p:nvPr/>
        </p:nvSpPr>
        <p:spPr>
          <a:xfrm>
            <a:off x="4590876" y="2435915"/>
            <a:ext cx="2257778"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experiment with </a:t>
            </a:r>
          </a:p>
          <a:p>
            <a:pPr algn="ctr"/>
            <a:r>
              <a:rPr lang="en-US" sz="2000" dirty="0">
                <a:solidFill>
                  <a:schemeClr val="bg1"/>
                </a:solidFill>
                <a:latin typeface="Montserrat semibold" panose="00000700000000000000" pitchFamily="2" charset="0"/>
              </a:rPr>
              <a:t>emerging tech </a:t>
            </a:r>
            <a:endParaRPr lang="de-AT" sz="2000" dirty="0">
              <a:solidFill>
                <a:schemeClr val="bg1"/>
              </a:solidFill>
              <a:latin typeface="Montserrat semibold" panose="00000700000000000000" pitchFamily="2" charset="0"/>
            </a:endParaRPr>
          </a:p>
        </p:txBody>
      </p:sp>
      <p:sp>
        <p:nvSpPr>
          <p:cNvPr id="13" name="TextBox 12">
            <a:extLst>
              <a:ext uri="{FF2B5EF4-FFF2-40B4-BE49-F238E27FC236}">
                <a16:creationId xmlns:a16="http://schemas.microsoft.com/office/drawing/2014/main" id="{D237239A-F1E0-4BCC-BD5E-B60F2519F4A5}"/>
              </a:ext>
            </a:extLst>
          </p:cNvPr>
          <p:cNvSpPr txBox="1"/>
          <p:nvPr/>
        </p:nvSpPr>
        <p:spPr>
          <a:xfrm>
            <a:off x="3117291" y="4057917"/>
            <a:ext cx="2346866"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institutionalize  HCD and innovation</a:t>
            </a:r>
            <a:endParaRPr lang="de-AT" sz="2000" dirty="0">
              <a:solidFill>
                <a:schemeClr val="bg1"/>
              </a:solidFill>
              <a:latin typeface="Montserrat semibold" panose="00000700000000000000" pitchFamily="2" charset="0"/>
            </a:endParaRPr>
          </a:p>
        </p:txBody>
      </p:sp>
      <p:sp>
        <p:nvSpPr>
          <p:cNvPr id="11" name="TextBox 10">
            <a:extLst>
              <a:ext uri="{FF2B5EF4-FFF2-40B4-BE49-F238E27FC236}">
                <a16:creationId xmlns:a16="http://schemas.microsoft.com/office/drawing/2014/main" id="{92385E6B-DD98-44F8-9F7C-7E466AD11FF3}"/>
              </a:ext>
            </a:extLst>
          </p:cNvPr>
          <p:cNvSpPr txBox="1"/>
          <p:nvPr/>
        </p:nvSpPr>
        <p:spPr>
          <a:xfrm>
            <a:off x="5931345" y="4050374"/>
            <a:ext cx="2346866"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integrate</a:t>
            </a:r>
          </a:p>
          <a:p>
            <a:pPr algn="ctr"/>
            <a:r>
              <a:rPr lang="en-US" sz="2000" dirty="0">
                <a:solidFill>
                  <a:schemeClr val="bg1"/>
                </a:solidFill>
                <a:latin typeface="Montserrat semibold" panose="00000700000000000000" pitchFamily="2" charset="0"/>
              </a:rPr>
              <a:t>regulatory</a:t>
            </a:r>
          </a:p>
          <a:p>
            <a:pPr algn="ctr"/>
            <a:r>
              <a:rPr lang="en-US" sz="2000" dirty="0">
                <a:solidFill>
                  <a:schemeClr val="bg1"/>
                </a:solidFill>
                <a:latin typeface="Montserrat semibold" panose="00000700000000000000" pitchFamily="2" charset="0"/>
              </a:rPr>
              <a:t>framework </a:t>
            </a:r>
            <a:endParaRPr lang="de-AT" sz="2000" dirty="0">
              <a:solidFill>
                <a:schemeClr val="bg1"/>
              </a:solidFill>
              <a:latin typeface="Montserrat semibold" panose="00000700000000000000" pitchFamily="2" charset="0"/>
            </a:endParaRPr>
          </a:p>
        </p:txBody>
      </p:sp>
      <p:sp>
        <p:nvSpPr>
          <p:cNvPr id="16" name="TextBox 15">
            <a:extLst>
              <a:ext uri="{FF2B5EF4-FFF2-40B4-BE49-F238E27FC236}">
                <a16:creationId xmlns:a16="http://schemas.microsoft.com/office/drawing/2014/main" id="{C6041E1E-9E2C-4D40-9A46-B6EC73A08221}"/>
              </a:ext>
            </a:extLst>
          </p:cNvPr>
          <p:cNvSpPr txBox="1"/>
          <p:nvPr/>
        </p:nvSpPr>
        <p:spPr>
          <a:xfrm>
            <a:off x="7370291" y="5685253"/>
            <a:ext cx="2257778" cy="1015663"/>
          </a:xfrm>
          <a:prstGeom prst="rect">
            <a:avLst/>
          </a:prstGeom>
          <a:noFill/>
        </p:spPr>
        <p:txBody>
          <a:bodyPr wrap="square" rtlCol="0">
            <a:spAutoFit/>
          </a:bodyPr>
          <a:lstStyle/>
          <a:p>
            <a:pPr algn="ctr"/>
            <a:r>
              <a:rPr lang="en-US" sz="2000" dirty="0">
                <a:solidFill>
                  <a:schemeClr val="bg1"/>
                </a:solidFill>
                <a:latin typeface="Montserrat semibold" panose="00000700000000000000" pitchFamily="2" charset="0"/>
              </a:rPr>
              <a:t>foster </a:t>
            </a:r>
          </a:p>
          <a:p>
            <a:pPr algn="ctr"/>
            <a:r>
              <a:rPr lang="en-US" sz="2000" dirty="0">
                <a:solidFill>
                  <a:schemeClr val="bg1"/>
                </a:solidFill>
                <a:latin typeface="Montserrat semibold" panose="00000700000000000000" pitchFamily="2" charset="0"/>
              </a:rPr>
              <a:t>cross-sectoral collaboration </a:t>
            </a:r>
            <a:endParaRPr lang="de-AT" sz="20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39679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3" grpId="0"/>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ntwurf 01">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DF70BBED2B2D245B11127BFFE98C53B" ma:contentTypeVersion="9" ma:contentTypeDescription="Ein neues Dokument erstellen." ma:contentTypeScope="" ma:versionID="1e3c45e3d0f5ba52b4540e431095407f">
  <xsd:schema xmlns:xsd="http://www.w3.org/2001/XMLSchema" xmlns:xs="http://www.w3.org/2001/XMLSchema" xmlns:p="http://schemas.microsoft.com/office/2006/metadata/properties" xmlns:ns2="6848db1e-6f33-4efe-9b47-066c522dc009" xmlns:ns3="02b1c7ee-9e05-4a8a-83fe-f875f99eba15" targetNamespace="http://schemas.microsoft.com/office/2006/metadata/properties" ma:root="true" ma:fieldsID="9625dc5c5308baaa3d6c1d979a1605b2" ns2:_="" ns3:_="">
    <xsd:import namespace="6848db1e-6f33-4efe-9b47-066c522dc009"/>
    <xsd:import namespace="02b1c7ee-9e05-4a8a-83fe-f875f99eba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8db1e-6f33-4efe-9b47-066c522dc0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b1c7ee-9e05-4a8a-83fe-f875f99eba15"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273C51-0C89-4B5C-B8EF-6AA12AF71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8db1e-6f33-4efe-9b47-066c522dc009"/>
    <ds:schemaRef ds:uri="02b1c7ee-9e05-4a8a-83fe-f875f99eba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CE0215-4942-4C7E-AD63-36D4E3B0B085}">
  <ds:schemaRefs>
    <ds:schemaRef ds:uri="http://schemas.microsoft.com/sharepoint/v3/contenttype/forms"/>
  </ds:schemaRefs>
</ds:datastoreItem>
</file>

<file path=customXml/itemProps3.xml><?xml version="1.0" encoding="utf-8"?>
<ds:datastoreItem xmlns:ds="http://schemas.openxmlformats.org/officeDocument/2006/customXml" ds:itemID="{E8614FE0-6F0F-4548-BE7D-DA97C5ABAC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4961</TotalTime>
  <Words>1647</Words>
  <Application>Microsoft Office PowerPoint</Application>
  <PresentationFormat>Widescreen</PresentationFormat>
  <Paragraphs>133</Paragraphs>
  <Slides>10</Slides>
  <Notes>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10</vt:i4>
      </vt:variant>
    </vt:vector>
  </HeadingPairs>
  <TitlesOfParts>
    <vt:vector size="26" baseType="lpstr">
      <vt:lpstr>Arial</vt:lpstr>
      <vt:lpstr>Arial</vt:lpstr>
      <vt:lpstr>Calibri</vt:lpstr>
      <vt:lpstr>Calibri Light</vt:lpstr>
      <vt:lpstr>Montserrat</vt:lpstr>
      <vt:lpstr>Montserrat SemiBold</vt:lpstr>
      <vt:lpstr>Montserrat SemiBold</vt:lpstr>
      <vt:lpstr>Montserrat-Regular</vt:lpstr>
      <vt:lpstr>NotoSansArabic-Regular</vt:lpstr>
      <vt:lpstr>Symbol</vt:lpstr>
      <vt:lpstr>Times New Roman</vt:lpstr>
      <vt:lpstr>Wingdings</vt:lpstr>
      <vt:lpstr>Office Theme</vt:lpstr>
      <vt:lpstr>Master English</vt:lpstr>
      <vt:lpstr>1_Entwurf 01</vt:lpstr>
      <vt:lpstr>Master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Sabary, Florian GIZ PS</dc:creator>
  <cp:lastModifiedBy>Dr. Ing. Islam Amro</cp:lastModifiedBy>
  <cp:revision>16</cp:revision>
  <dcterms:created xsi:type="dcterms:W3CDTF">2022-05-09T10:47:54Z</dcterms:created>
  <dcterms:modified xsi:type="dcterms:W3CDTF">2023-06-19T12:51:38Z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0x0101001DF70BBED2B2D245B11127BFFE98C53B</vt:lpwstr>
  </property>
</Properties>
</file>